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DB270-40F5-4F40-8D11-B409A5C7355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8AC0-46CD-4E1E-9623-6977A34FE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98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DB270-40F5-4F40-8D11-B409A5C7355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8AC0-46CD-4E1E-9623-6977A34FE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086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DB270-40F5-4F40-8D11-B409A5C7355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8AC0-46CD-4E1E-9623-6977A34FE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75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DB270-40F5-4F40-8D11-B409A5C7355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8AC0-46CD-4E1E-9623-6977A34FE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63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DB270-40F5-4F40-8D11-B409A5C7355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8AC0-46CD-4E1E-9623-6977A34FE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7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DB270-40F5-4F40-8D11-B409A5C7355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8AC0-46CD-4E1E-9623-6977A34FE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810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DB270-40F5-4F40-8D11-B409A5C7355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8AC0-46CD-4E1E-9623-6977A34FE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157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DB270-40F5-4F40-8D11-B409A5C7355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8AC0-46CD-4E1E-9623-6977A34FE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3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DB270-40F5-4F40-8D11-B409A5C7355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8AC0-46CD-4E1E-9623-6977A34FE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99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DB270-40F5-4F40-8D11-B409A5C7355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8AC0-46CD-4E1E-9623-6977A34FE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784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DB270-40F5-4F40-8D11-B409A5C7355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8AC0-46CD-4E1E-9623-6977A34FE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24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DB270-40F5-4F40-8D11-B409A5C7355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A8AC0-46CD-4E1E-9623-6977A34FE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3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12345@tbowa.or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How to access Show My Homework</a:t>
            </a:r>
            <a:r>
              <a:rPr lang="en-GB" dirty="0" smtClean="0">
                <a:sym typeface="Wingdings" panose="05000000000000000000" pitchFamily="2" charset="2"/>
              </a:rPr>
              <a:t>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455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4238" y="1208503"/>
            <a:ext cx="8810625" cy="52006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2880" y="393896"/>
            <a:ext cx="3727938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Step 1: Google Show My Homework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76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4560" y="1718274"/>
            <a:ext cx="9940290" cy="435867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2542" y="0"/>
            <a:ext cx="3981156" cy="12379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Step 2: Once on this page hit LOG IN button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4205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9995" y="1961789"/>
            <a:ext cx="7967882" cy="408775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2880" y="393896"/>
            <a:ext cx="3727938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Step 3: Use the Office 365 sign in option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667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3087" y="570401"/>
            <a:ext cx="6667500" cy="58578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2880" y="393895"/>
            <a:ext cx="3727938" cy="358726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Step 4:Enter your school email address e.g. </a:t>
            </a:r>
            <a:r>
              <a:rPr lang="en-GB" dirty="0" smtClean="0">
                <a:hlinkClick r:id="rId3"/>
              </a:rPr>
              <a:t>12345@tbowa.org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Followed by your normal school login password.</a:t>
            </a:r>
          </a:p>
          <a:p>
            <a:endParaRPr lang="en-GB" dirty="0"/>
          </a:p>
          <a:p>
            <a:r>
              <a:rPr lang="en-GB" dirty="0" smtClean="0"/>
              <a:t>If you have forgotten this and need it reset just email and I will sort this for you.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1479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How to access Show My Homework</vt:lpstr>
      <vt:lpstr>PowerPoint Presentation</vt:lpstr>
      <vt:lpstr>PowerPoint Presentation</vt:lpstr>
      <vt:lpstr>PowerPoint Presentation</vt:lpstr>
      <vt:lpstr>PowerPoint Presentation</vt:lpstr>
    </vt:vector>
  </TitlesOfParts>
  <Company>The Bishop of Winchester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access Show My Homework</dc:title>
  <dc:creator>Sarah Dimmer</dc:creator>
  <cp:lastModifiedBy>Sarah Dimmer</cp:lastModifiedBy>
  <cp:revision>1</cp:revision>
  <dcterms:created xsi:type="dcterms:W3CDTF">2020-04-30T08:32:25Z</dcterms:created>
  <dcterms:modified xsi:type="dcterms:W3CDTF">2020-04-30T08:32:53Z</dcterms:modified>
</cp:coreProperties>
</file>