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1" r:id="rId7"/>
    <p:sldId id="263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70" d="100"/>
          <a:sy n="70" d="100"/>
        </p:scale>
        <p:origin x="8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22C6E-8B90-4B73-9E4B-74450148F6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A23220-E79D-4D85-9DE5-D3E649B65E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11CDAB-2548-49E8-85DD-FA3F8F30A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4593-6896-41FF-AEB9-E486B481B47D}" type="datetimeFigureOut">
              <a:rPr lang="en-GB" smtClean="0"/>
              <a:t>10/06/2022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B1064E-4088-4147-BA03-5B4979BA72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3088F-D4B0-4E53-BFE4-EE06B573A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40610-5D32-46FF-BCFE-84FB3D57D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794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E7CA3-ACB3-4AC9-94AF-68E7F3C61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4277FC-B9A5-4B5F-91B1-9BBED20E1A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EE972C-2AE5-48B4-B5BF-13EF3648C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4593-6896-41FF-AEB9-E486B481B47D}" type="datetimeFigureOut">
              <a:rPr lang="en-GB" smtClean="0"/>
              <a:t>10/06/2022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C0BA4A-F326-482A-8AA1-3B5B79AEA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136744-12D5-4C7A-9306-5DD369127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40610-5D32-46FF-BCFE-84FB3D57D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450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A7754-E4D2-4B02-BD46-803E979B5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2A9EEA-87ED-419C-8DCD-89F867D752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C4A894-B2B5-4F0E-B408-D74D60DBF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4593-6896-41FF-AEB9-E486B481B47D}" type="datetimeFigureOut">
              <a:rPr lang="en-GB" smtClean="0"/>
              <a:t>10/06/2022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866606-D152-4918-A4DD-317EDB987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CE2FC9-12C4-4913-9652-2D915D04D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40610-5D32-46FF-BCFE-84FB3D57D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244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E39DA6-F213-4764-B242-806A31303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5DDA13-D28F-44AF-890A-13F1AE84B2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570E2D-4AA8-4C3C-AA2D-6ADB70AD45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01A766-B5BB-4D7A-8ED5-7CF97AD51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4593-6896-41FF-AEB9-E486B481B47D}" type="datetimeFigureOut">
              <a:rPr lang="en-GB" smtClean="0"/>
              <a:t>10/06/2022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29EA5F-E890-4B9A-8DE7-A4349598B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D589B5-9EB7-486C-98EB-2867BD468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40610-5D32-46FF-BCFE-84FB3D57D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136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A7203-51B8-4A63-9A13-AC134F0F1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705F87-47E5-43B4-8B16-4EEB8F03D9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302827-E6F4-4C27-9239-BDF90B50CF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99FF27-878D-455A-8CE2-BFA02C8821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AA2086-2741-495B-BDF8-39712B779A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3BCABD-5474-4A01-A750-C306BFFE0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4593-6896-41FF-AEB9-E486B481B47D}" type="datetimeFigureOut">
              <a:rPr lang="en-GB" smtClean="0"/>
              <a:t>10/06/2022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B35FD34-FA7D-466D-99EB-EAF0094D5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2F848F-E69E-42AE-AD35-0151ACD2C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40610-5D32-46FF-BCFE-84FB3D57D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238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C2ADC-44B6-4A1C-B78A-93DBC63A0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57B8C0-9C65-4BB9-9099-69E8D1868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4593-6896-41FF-AEB9-E486B481B47D}" type="datetimeFigureOut">
              <a:rPr lang="en-GB" smtClean="0"/>
              <a:t>10/06/2022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72D4BF-361A-4CBC-98DC-466039068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81F7FE-5C6E-4FC5-AE0F-C03936B0C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40610-5D32-46FF-BCFE-84FB3D57D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604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61553A-BB09-4DEF-AF3B-38E184019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4593-6896-41FF-AEB9-E486B481B47D}" type="datetimeFigureOut">
              <a:rPr lang="en-GB" smtClean="0"/>
              <a:t>10/06/2022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2104A17-7E49-4763-9B02-B92744A6A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891124-743E-4B49-847E-F51884EF8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40610-5D32-46FF-BCFE-84FB3D57D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518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B9F5F-7407-4E91-B6D1-42DE48433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F1FBD3-3E34-455F-B4F1-5374CF547A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5B5F45-8FB1-4B81-AAA9-DA64CC3DF2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1ED0A1-0480-4CBA-BA2F-9C2C6F56F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4593-6896-41FF-AEB9-E486B481B47D}" type="datetimeFigureOut">
              <a:rPr lang="en-GB" smtClean="0"/>
              <a:t>10/06/2022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02F8A7-3EB3-46ED-BC87-40008BE8F3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A59E76-8AFC-4F89-A0BE-72453EE10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40610-5D32-46FF-BCFE-84FB3D57D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460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3C3991-3B85-4810-AF18-9B45C9264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E9122E0-D052-4BFD-9A49-2E6C78B31B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9260C1-46A0-4092-A0C2-C0E86F4B97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F4CF2D-5993-4CC5-A543-FBB938AC2F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4593-6896-41FF-AEB9-E486B481B47D}" type="datetimeFigureOut">
              <a:rPr lang="en-GB" smtClean="0"/>
              <a:t>10/06/2022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735028-237B-4A27-B860-16F7FC677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EF0C7E-B512-4401-917A-BF1CBFCA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40610-5D32-46FF-BCFE-84FB3D57D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355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67B179-1E5A-409E-AA05-F66E75236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FA5E3A-895A-467C-AE94-134E6D050E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2CF3CD-B4EB-4ABD-AE56-EED9DF8190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4593-6896-41FF-AEB9-E486B481B47D}" type="datetimeFigureOut">
              <a:rPr lang="en-GB" smtClean="0"/>
              <a:t>10/06/2022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2D511E-A679-4944-8017-6E359BD5E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F8E698-D1A0-4C06-92AA-BA629DA96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40610-5D32-46FF-BCFE-84FB3D57D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308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494D16E-3069-474D-93D9-6AB8494F38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0B6DFB-9B75-4546-AEC2-B1730F9F1B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757FA0-C982-4A7F-9EB5-3CB8F5FAA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4593-6896-41FF-AEB9-E486B481B47D}" type="datetimeFigureOut">
              <a:rPr lang="en-GB" smtClean="0"/>
              <a:t>10/06/2022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34CC03-AC39-4C95-85D1-A670939E7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E6A8A-9D82-4D0C-868E-26860B882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40610-5D32-46FF-BCFE-84FB3D57D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581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A5F4189-4901-4A48-B784-1453DD473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BBB9F8-E099-465D-800C-00AF600763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EAA7C-FBC7-4F8A-B738-F8D95258CB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004593-6896-41FF-AEB9-E486B481B47D}" type="datetimeFigureOut">
              <a:rPr lang="en-GB" smtClean="0"/>
              <a:t>10/06/2022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05BFF3-5867-43FB-A143-B825142D7D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073AC0-D57E-4A30-9A1B-032321C8F9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40610-5D32-46FF-BCFE-84FB3D57D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97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tbowa.org/about-us/careers/tbowa-resort-recruitment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hyperlink" Target="https://www.unifrog.org/student/know-how/favourites/how-to-ace-your-cv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unifrog.org/student/know-how/favourites/how-to-write-a-winning-cover-letter" TargetMode="External"/><Relationship Id="rId5" Type="http://schemas.openxmlformats.org/officeDocument/2006/relationships/image" Target="../media/image8.png"/><Relationship Id="rId4" Type="http://schemas.openxmlformats.org/officeDocument/2006/relationships/hyperlink" Target="https://www.unifrog.org/student/know-how/keywords/how-to-ace-your-job-or-apprenticeship-interviews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EF3D3-859F-4B89-B872-C3282CF0D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200" y="695325"/>
            <a:ext cx="10515600" cy="1325563"/>
          </a:xfrm>
        </p:spPr>
        <p:txBody>
          <a:bodyPr>
            <a:normAutofit/>
          </a:bodyPr>
          <a:lstStyle/>
          <a:p>
            <a:r>
              <a:rPr lang="en-GB" sz="6000" dirty="0">
                <a:latin typeface="Century Gothic" panose="020B0502020202020204" pitchFamily="34" charset="0"/>
              </a:rPr>
              <a:t>Careers and Employability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A9765EB-8BD1-490B-B90B-E7E6C8AAFB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25913" y="2768600"/>
            <a:ext cx="7000117" cy="367506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1F1E25E-2950-4D75-A4B3-C8EA90F93D27}"/>
              </a:ext>
            </a:extLst>
          </p:cNvPr>
          <p:cNvSpPr txBox="1"/>
          <p:nvPr/>
        </p:nvSpPr>
        <p:spPr>
          <a:xfrm>
            <a:off x="203200" y="4123531"/>
            <a:ext cx="3911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entury Gothic" panose="020B0502020202020204" pitchFamily="34" charset="0"/>
              </a:rPr>
              <a:t>Developing your Application and Recruitment Skills</a:t>
            </a:r>
          </a:p>
        </p:txBody>
      </p:sp>
    </p:spTree>
    <p:extLst>
      <p:ext uri="{BB962C8B-B14F-4D97-AF65-F5344CB8AC3E}">
        <p14:creationId xmlns:p14="http://schemas.microsoft.com/office/powerpoint/2010/main" val="24461881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1DEEE2-F34A-4256-A54F-3253B5E2DE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294" r="6018"/>
          <a:stretch/>
        </p:blipFill>
        <p:spPr>
          <a:xfrm>
            <a:off x="6550777" y="2438066"/>
            <a:ext cx="5476124" cy="379023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FBEBAE3-29D9-436A-98AE-1808FF4FDB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6449" y="324724"/>
            <a:ext cx="9144000" cy="1185863"/>
          </a:xfrm>
        </p:spPr>
        <p:txBody>
          <a:bodyPr/>
          <a:lstStyle/>
          <a:p>
            <a:pPr algn="l"/>
            <a:r>
              <a:rPr lang="en-GB" dirty="0">
                <a:latin typeface="Century Gothic" panose="020B0502020202020204" pitchFamily="34" charset="0"/>
              </a:rPr>
              <a:t>Interviews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42094E-378E-4F42-8F62-AF5698EF48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6449" y="1765123"/>
            <a:ext cx="6705602" cy="4653675"/>
          </a:xfrm>
        </p:spPr>
        <p:txBody>
          <a:bodyPr>
            <a:noAutofit/>
          </a:bodyPr>
          <a:lstStyle/>
          <a:p>
            <a:pPr algn="l"/>
            <a:endParaRPr lang="en-GB" sz="3200" dirty="0">
              <a:latin typeface="Century Gothic" panose="020B0502020202020204" pitchFamily="34" charset="0"/>
            </a:endParaRPr>
          </a:p>
          <a:p>
            <a:pPr algn="l"/>
            <a:r>
              <a:rPr lang="en-GB" sz="3200" dirty="0">
                <a:latin typeface="Century Gothic" panose="020B0502020202020204" pitchFamily="34" charset="0"/>
              </a:rPr>
              <a:t>Applying to college or university, for an apprenticeship or  employment, even for a part time job – you are probably going to need to attend an interview.</a:t>
            </a:r>
          </a:p>
          <a:p>
            <a:pPr algn="l"/>
            <a:endParaRPr lang="en-GB" sz="3200" dirty="0">
              <a:latin typeface="Century Gothic" panose="020B0502020202020204" pitchFamily="34" charset="0"/>
            </a:endParaRPr>
          </a:p>
          <a:p>
            <a:pPr algn="l"/>
            <a:r>
              <a:rPr lang="en-GB" sz="3200" dirty="0">
                <a:latin typeface="Century Gothic" panose="020B0502020202020204" pitchFamily="34" charset="0"/>
              </a:rPr>
              <a:t>Practising really helps!</a:t>
            </a:r>
          </a:p>
        </p:txBody>
      </p:sp>
    </p:spTree>
    <p:extLst>
      <p:ext uri="{BB962C8B-B14F-4D97-AF65-F5344CB8AC3E}">
        <p14:creationId xmlns:p14="http://schemas.microsoft.com/office/powerpoint/2010/main" val="24604775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84E2FC-E1E2-4B47-B034-CFC9A1E632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881" y="118545"/>
            <a:ext cx="10515600" cy="2532188"/>
          </a:xfrm>
        </p:spPr>
        <p:txBody>
          <a:bodyPr>
            <a:noAutofit/>
          </a:bodyPr>
          <a:lstStyle/>
          <a:p>
            <a:r>
              <a:rPr lang="en-GB" sz="6000" dirty="0">
                <a:latin typeface="Century Gothic" panose="020B0502020202020204" pitchFamily="34" charset="0"/>
              </a:rPr>
              <a:t>Mock Interview Day</a:t>
            </a:r>
            <a:br>
              <a:rPr lang="en-GB" sz="6000" dirty="0">
                <a:latin typeface="Century Gothic" panose="020B0502020202020204" pitchFamily="34" charset="0"/>
              </a:rPr>
            </a:br>
            <a:r>
              <a:rPr lang="en-GB" sz="2000" dirty="0">
                <a:latin typeface="Century Gothic" panose="020B0502020202020204" pitchFamily="34" charset="0"/>
              </a:rPr>
              <a:t> </a:t>
            </a:r>
            <a:br>
              <a:rPr lang="en-GB" sz="6000" dirty="0">
                <a:latin typeface="Century Gothic" panose="020B0502020202020204" pitchFamily="34" charset="0"/>
              </a:rPr>
            </a:br>
            <a:r>
              <a:rPr lang="en-GB" dirty="0">
                <a:latin typeface="Century Gothic" panose="020B0502020202020204" pitchFamily="34" charset="0"/>
              </a:rPr>
              <a:t>Thursday 7 July 2022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EEF2CDB-B503-444B-9EB2-9E6E79977D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66945" y="3053021"/>
            <a:ext cx="4592174" cy="354421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AE7C750-0D01-4DF2-80B7-FB46B83846DA}"/>
              </a:ext>
            </a:extLst>
          </p:cNvPr>
          <p:cNvSpPr txBox="1"/>
          <p:nvPr/>
        </p:nvSpPr>
        <p:spPr>
          <a:xfrm>
            <a:off x="232881" y="2650733"/>
            <a:ext cx="6041204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entury Gothic" panose="020B0502020202020204" pitchFamily="34" charset="0"/>
              </a:rPr>
              <a:t>Get to experience the full job application process: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Choose a position to apply for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Write your CV and application letter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Dress professionally for the role you are applying for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Practice your interview technique with a guest interviewer from the local business community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   </a:t>
            </a:r>
          </a:p>
          <a:p>
            <a:r>
              <a:rPr lang="en-GB" sz="3200" dirty="0">
                <a:latin typeface="Century Gothic" panose="020B0502020202020204" pitchFamily="34" charset="0"/>
              </a:rPr>
              <a:t>Will you be hired?</a:t>
            </a:r>
          </a:p>
        </p:txBody>
      </p:sp>
    </p:spTree>
    <p:extLst>
      <p:ext uri="{BB962C8B-B14F-4D97-AF65-F5344CB8AC3E}">
        <p14:creationId xmlns:p14="http://schemas.microsoft.com/office/powerpoint/2010/main" val="40566558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4F9C77-92D7-49F2-8326-2CAD24B96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395" y="190336"/>
            <a:ext cx="10515600" cy="1325563"/>
          </a:xfrm>
        </p:spPr>
        <p:txBody>
          <a:bodyPr>
            <a:normAutofit/>
          </a:bodyPr>
          <a:lstStyle/>
          <a:p>
            <a:r>
              <a:rPr lang="en-GB" sz="6000" dirty="0">
                <a:latin typeface="Century Gothic" panose="020B0502020202020204" pitchFamily="34" charset="0"/>
              </a:rPr>
              <a:t>Recruiting…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512D916-81BF-41A6-9854-F67BA91606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95652" y="3017402"/>
            <a:ext cx="4988270" cy="32896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337138B-1A12-44CF-9E70-B87450099C48}"/>
              </a:ext>
            </a:extLst>
          </p:cNvPr>
          <p:cNvSpPr txBox="1"/>
          <p:nvPr/>
        </p:nvSpPr>
        <p:spPr>
          <a:xfrm>
            <a:off x="283395" y="1957687"/>
            <a:ext cx="613892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</a:rPr>
              <a:t>TBOWA Resort have opened a beach front holiday complex in Bournemouth.  In a partnership with The Bishop of Winchester Academy they are looking to recruit students for a 3 month internship over the summer season. </a:t>
            </a:r>
          </a:p>
          <a:p>
            <a:endParaRPr lang="en-GB" sz="2200" dirty="0">
              <a:latin typeface="Century Gothic" panose="020B0502020202020204" pitchFamily="34" charset="0"/>
            </a:endParaRPr>
          </a:p>
          <a:p>
            <a:r>
              <a:rPr lang="en-GB" sz="2200" dirty="0">
                <a:latin typeface="Century Gothic" panose="020B0502020202020204" pitchFamily="34" charset="0"/>
              </a:rPr>
              <a:t>These opportunities will form part of the academic curriculum and will provide students with a valuable experience of work to support their academic development and careers education.</a:t>
            </a:r>
          </a:p>
        </p:txBody>
      </p:sp>
    </p:spTree>
    <p:extLst>
      <p:ext uri="{BB962C8B-B14F-4D97-AF65-F5344CB8AC3E}">
        <p14:creationId xmlns:p14="http://schemas.microsoft.com/office/powerpoint/2010/main" val="6881640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C6062-0BAE-4F1B-B3EA-EBE6C70C8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Century Gothic" panose="020B0502020202020204" pitchFamily="34" charset="0"/>
              </a:rPr>
              <a:t>Internships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563118A-9930-4A2F-BAC1-C13072247A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52171" y="3334330"/>
            <a:ext cx="5548043" cy="302952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5B9384D-0F9C-426C-B4BE-91971F45D847}"/>
              </a:ext>
            </a:extLst>
          </p:cNvPr>
          <p:cNvSpPr/>
          <p:nvPr/>
        </p:nvSpPr>
        <p:spPr>
          <a:xfrm>
            <a:off x="838200" y="1690688"/>
            <a:ext cx="6096000" cy="498598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dirty="0">
                <a:latin typeface="Century Gothic" panose="020B0502020202020204" pitchFamily="34" charset="0"/>
              </a:rPr>
              <a:t>Animal Care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Bookings and Events Administration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Childcare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Creative Design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Engineering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Grounds and Landscaping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Hospitality and Catering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Information Technology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Marketing and Media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Minor Injuries and Well-Being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Performing Arts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Retail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Salon and Spa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Site Management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Sport, Leisure and Activities</a:t>
            </a:r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A79A590-FB25-4B11-8DF2-69DE031B3506}"/>
              </a:ext>
            </a:extLst>
          </p:cNvPr>
          <p:cNvSpPr txBox="1"/>
          <p:nvPr/>
        </p:nvSpPr>
        <p:spPr>
          <a:xfrm>
            <a:off x="6839162" y="243026"/>
            <a:ext cx="469843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0" dirty="0">
                <a:latin typeface="Century Gothic" panose="020B0502020202020204" pitchFamily="34" charset="0"/>
              </a:rPr>
              <a:t>20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candidates for each opportunity</a:t>
            </a:r>
          </a:p>
        </p:txBody>
      </p:sp>
    </p:spTree>
    <p:extLst>
      <p:ext uri="{BB962C8B-B14F-4D97-AF65-F5344CB8AC3E}">
        <p14:creationId xmlns:p14="http://schemas.microsoft.com/office/powerpoint/2010/main" val="3850995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A8152F-702C-467A-A953-5045E8D79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105" y="190465"/>
            <a:ext cx="10515600" cy="1325563"/>
          </a:xfrm>
        </p:spPr>
        <p:txBody>
          <a:bodyPr>
            <a:normAutofit/>
          </a:bodyPr>
          <a:lstStyle/>
          <a:p>
            <a:r>
              <a:rPr lang="en-GB" sz="6000" dirty="0">
                <a:latin typeface="Century Gothic" panose="020B0502020202020204" pitchFamily="34" charset="0"/>
              </a:rPr>
              <a:t>The application process: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5B1CC-22FD-4D25-BA2B-CAEB1C7026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668" y="1473289"/>
            <a:ext cx="7162432" cy="519424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b="1" dirty="0">
                <a:latin typeface="Century Gothic" panose="020B0502020202020204" pitchFamily="34" charset="0"/>
              </a:rPr>
              <a:t>RESEARCH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Go to the </a:t>
            </a:r>
            <a:r>
              <a:rPr lang="en-GB" sz="2400" dirty="0">
                <a:latin typeface="Century Gothic" panose="020B0502020202020204" pitchFamily="34" charset="0"/>
                <a:hlinkClick r:id="rId2"/>
              </a:rPr>
              <a:t>TBOWA Resort Website</a:t>
            </a:r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Look at the different Internships on offer</a:t>
            </a:r>
          </a:p>
          <a:p>
            <a:pPr marL="0" indent="0">
              <a:buNone/>
            </a:pPr>
            <a:r>
              <a:rPr lang="en-GB" sz="2400" dirty="0">
                <a:latin typeface="Century Gothic" panose="020B0502020202020204" pitchFamily="34" charset="0"/>
              </a:rPr>
              <a:t>-	which are you interested in?</a:t>
            </a:r>
          </a:p>
          <a:p>
            <a:pPr marL="0" indent="0">
              <a:buNone/>
            </a:pPr>
            <a:r>
              <a:rPr lang="en-GB" sz="2400" dirty="0">
                <a:latin typeface="Century Gothic" panose="020B0502020202020204" pitchFamily="34" charset="0"/>
              </a:rPr>
              <a:t>-	which would best support your future 	education or training aspirations?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Book your application place </a:t>
            </a:r>
            <a:r>
              <a:rPr lang="en-GB" sz="2400" b="1" dirty="0">
                <a:latin typeface="Century Gothic" panose="020B0502020202020204" pitchFamily="34" charset="0"/>
              </a:rPr>
              <a:t>by emailing your mentor with your chosen role.</a:t>
            </a:r>
          </a:p>
          <a:p>
            <a:pPr marL="0" indent="0">
              <a:buNone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Century Gothic" panose="020B0502020202020204" pitchFamily="34" charset="0"/>
              </a:rPr>
              <a:t>(Places may go quickly for popular roles)</a:t>
            </a:r>
            <a:endParaRPr lang="en-GB" sz="2000" b="1" dirty="0">
              <a:latin typeface="Century Gothic" panose="020B0502020202020204" pitchFamily="34" charset="0"/>
            </a:endParaRP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800" dirty="0">
                <a:latin typeface="Century Gothic" panose="020B0502020202020204" pitchFamily="34" charset="0"/>
              </a:rPr>
              <a:t>www.tbowa.org/about-us/careers/tbowa-resort-recruitment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2AFE6F-CD06-420D-98E3-4A5ADB4EF8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8838" y="1473290"/>
            <a:ext cx="4441495" cy="5285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9042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A8152F-702C-467A-A953-5045E8D79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105" y="190465"/>
            <a:ext cx="10515600" cy="1325563"/>
          </a:xfrm>
        </p:spPr>
        <p:txBody>
          <a:bodyPr>
            <a:normAutofit/>
          </a:bodyPr>
          <a:lstStyle/>
          <a:p>
            <a:r>
              <a:rPr lang="en-GB" sz="6000" dirty="0">
                <a:latin typeface="Century Gothic" panose="020B0502020202020204" pitchFamily="34" charset="0"/>
              </a:rPr>
              <a:t>The application process: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5B1CC-22FD-4D25-BA2B-CAEB1C7026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062" y="1358151"/>
            <a:ext cx="7842750" cy="530938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400" b="1" dirty="0">
                <a:latin typeface="Century Gothic" panose="020B0502020202020204" pitchFamily="34" charset="0"/>
              </a:rPr>
              <a:t>APPLY</a:t>
            </a:r>
          </a:p>
          <a:p>
            <a:endParaRPr lang="en-GB" sz="15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Read the Job Description carefully – particularly where it mentions the skills they are looking for in a candidate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Prepare your CV – you might already have one you could amend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Write an application letter that shows why they should choose YOU – don’t forget to spellcheck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00B0F0"/>
                </a:solidFill>
                <a:latin typeface="Century Gothic" panose="020B0502020202020204" pitchFamily="34" charset="0"/>
              </a:rPr>
              <a:t>There are guides on Unifrog to help you – click the picture for links to these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Check it carefully, ask a friend, parent or relative to read it over for you – read the Job Description again, does your letter make you sound like the perfect candidate?</a:t>
            </a:r>
          </a:p>
        </p:txBody>
      </p:sp>
      <p:pic>
        <p:nvPicPr>
          <p:cNvPr id="4" name="Picture 3">
            <a:hlinkClick r:id="rId2"/>
            <a:extLst>
              <a:ext uri="{FF2B5EF4-FFF2-40B4-BE49-F238E27FC236}">
                <a16:creationId xmlns:a16="http://schemas.microsoft.com/office/drawing/2014/main" id="{9F1A70BB-9CBE-4983-9647-A74EB93FD0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9002" y="1051188"/>
            <a:ext cx="2532893" cy="1855491"/>
          </a:xfrm>
          <a:prstGeom prst="rect">
            <a:avLst/>
          </a:prstGeom>
        </p:spPr>
      </p:pic>
      <p:pic>
        <p:nvPicPr>
          <p:cNvPr id="5" name="Picture 4">
            <a:hlinkClick r:id="rId4"/>
            <a:extLst>
              <a:ext uri="{FF2B5EF4-FFF2-40B4-BE49-F238E27FC236}">
                <a16:creationId xmlns:a16="http://schemas.microsoft.com/office/drawing/2014/main" id="{A5C5C6FD-6B06-421F-9C3E-738B26CB05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67253" y="4879066"/>
            <a:ext cx="2364642" cy="1855492"/>
          </a:xfrm>
          <a:prstGeom prst="rect">
            <a:avLst/>
          </a:prstGeom>
        </p:spPr>
      </p:pic>
      <p:pic>
        <p:nvPicPr>
          <p:cNvPr id="6" name="Picture 5">
            <a:hlinkClick r:id="rId6"/>
            <a:extLst>
              <a:ext uri="{FF2B5EF4-FFF2-40B4-BE49-F238E27FC236}">
                <a16:creationId xmlns:a16="http://schemas.microsoft.com/office/drawing/2014/main" id="{4DE1B5EA-4EAA-4D6E-B7B9-2B3D2EC399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28714" y="2965127"/>
            <a:ext cx="2495946" cy="1855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5551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A3FA8-9F7F-489F-A8D1-B7940FA72E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66" y="375399"/>
            <a:ext cx="10515600" cy="1325563"/>
          </a:xfrm>
        </p:spPr>
        <p:txBody>
          <a:bodyPr>
            <a:noAutofit/>
          </a:bodyPr>
          <a:lstStyle/>
          <a:p>
            <a:r>
              <a:rPr lang="en-GB" sz="6000" dirty="0">
                <a:latin typeface="Century Gothic" panose="020B0502020202020204" pitchFamily="34" charset="0"/>
              </a:rPr>
              <a:t>Closing date for Applications: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12D173-6255-431C-9BA6-281F5038DC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99620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96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9.00am </a:t>
            </a:r>
          </a:p>
          <a:p>
            <a:pPr marL="0" indent="0" algn="ctr">
              <a:buNone/>
            </a:pPr>
            <a:r>
              <a:rPr lang="en-GB" sz="96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Monday 27 June</a:t>
            </a:r>
          </a:p>
        </p:txBody>
      </p:sp>
    </p:spTree>
    <p:extLst>
      <p:ext uri="{BB962C8B-B14F-4D97-AF65-F5344CB8AC3E}">
        <p14:creationId xmlns:p14="http://schemas.microsoft.com/office/powerpoint/2010/main" val="35104394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399</Words>
  <Application>Microsoft Office PowerPoint</Application>
  <PresentationFormat>Widescreen</PresentationFormat>
  <Paragraphs>63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Century Gothic</vt:lpstr>
      <vt:lpstr>Office Theme</vt:lpstr>
      <vt:lpstr>Careers and Employability</vt:lpstr>
      <vt:lpstr>Interviews</vt:lpstr>
      <vt:lpstr>Mock Interview Day   Thursday 7 July 2022</vt:lpstr>
      <vt:lpstr>Recruiting…</vt:lpstr>
      <vt:lpstr>Internships</vt:lpstr>
      <vt:lpstr>The application process:</vt:lpstr>
      <vt:lpstr>The application process:</vt:lpstr>
      <vt:lpstr>Closing date for Applications: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Interviews</dc:title>
  <dc:creator>Kirsten Bryan-Brown</dc:creator>
  <cp:lastModifiedBy>Kirsten Bryan-Brown</cp:lastModifiedBy>
  <cp:revision>21</cp:revision>
  <dcterms:created xsi:type="dcterms:W3CDTF">2022-05-24T13:03:05Z</dcterms:created>
  <dcterms:modified xsi:type="dcterms:W3CDTF">2022-06-10T09:19:48Z</dcterms:modified>
</cp:coreProperties>
</file>