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5"/>
  </p:notesMasterIdLst>
  <p:sldIdLst>
    <p:sldId id="256" r:id="rId2"/>
    <p:sldId id="276" r:id="rId3"/>
    <p:sldId id="283" r:id="rId4"/>
    <p:sldId id="262" r:id="rId5"/>
    <p:sldId id="263" r:id="rId6"/>
    <p:sldId id="269" r:id="rId7"/>
    <p:sldId id="281" r:id="rId8"/>
    <p:sldId id="271" r:id="rId9"/>
    <p:sldId id="287" r:id="rId10"/>
    <p:sldId id="293" r:id="rId11"/>
    <p:sldId id="295" r:id="rId12"/>
    <p:sldId id="290" r:id="rId13"/>
    <p:sldId id="282" r:id="rId14"/>
  </p:sldIdLst>
  <p:sldSz cx="12192000" cy="6858000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alibri Light" panose="020F0302020204030204" pitchFamily="34" charset="0"/>
      <p:regular r:id="rId20"/>
      <p:italic r:id="rId21"/>
    </p:embeddedFont>
    <p:embeddedFont>
      <p:font typeface="Open Sans" panose="020B0604020202020204" charset="0"/>
      <p:regular r:id="rId22"/>
      <p:bold r:id="rId23"/>
      <p:italic r:id="rId24"/>
      <p:boldItalic r:id="rId25"/>
    </p:embeddedFont>
    <p:embeddedFont>
      <p:font typeface="Open Sans" panose="020B060402020202020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16DD36"/>
    <a:srgbClr val="4BC7C8"/>
    <a:srgbClr val="AFE7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6374" autoAdjust="0"/>
  </p:normalViewPr>
  <p:slideViewPr>
    <p:cSldViewPr snapToGrid="0">
      <p:cViewPr varScale="1">
        <p:scale>
          <a:sx n="111" d="100"/>
          <a:sy n="111" d="100"/>
        </p:scale>
        <p:origin x="510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86D564-08F0-472F-928E-E14F826DFA93}" type="datetimeFigureOut">
              <a:rPr lang="en-GB" smtClean="0"/>
              <a:t>26/01/2024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8783C2-D374-4D3E-B226-113E1372D74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430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8783C2-D374-4D3E-B226-113E1372D74D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64914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8783C2-D374-4D3E-B226-113E1372D74D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2126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8783C2-D374-4D3E-B226-113E1372D74D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98892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8783C2-D374-4D3E-B226-113E1372D74D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699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8783C2-D374-4D3E-B226-113E1372D74D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60021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Delete this slide if you </a:t>
            </a:r>
            <a:r>
              <a:rPr lang="en-US" i="1" dirty="0"/>
              <a:t>are</a:t>
            </a:r>
            <a:r>
              <a:rPr lang="en-US" dirty="0"/>
              <a:t> using the form code method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8783C2-D374-4D3E-B226-113E1372D74D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4094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99B59-238B-49A3-ADAC-42AE804B58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15BDC0-BFF6-4AB1-AA1D-8A4EF1A425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8660C7-4CF4-467E-9148-B0D7CC661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29BF4-4D38-4BB1-9B00-28882CAFDC60}" type="datetimeFigureOut">
              <a:rPr lang="en-GB" smtClean="0"/>
              <a:t>26/01/2024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538DB6-00FB-462F-866A-49C19A283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BD91F9-25BA-4CA2-A4C9-F134B3C20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C802E-9C0A-45B0-A15C-749B261F8FE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8955779"/>
      </p:ext>
    </p:extLst>
  </p:cSld>
  <p:clrMapOvr>
    <a:masterClrMapping/>
  </p:clrMapOvr>
  <p:transition spd="slow" advClick="0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4FE39-5D26-4BED-9485-5AB4F4ADF0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C9392D-AEB8-4170-B9C1-5D6BA7EFE9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0187-7F6A-4656-8E83-2645D9B3B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29BF4-4D38-4BB1-9B00-28882CAFDC60}" type="datetimeFigureOut">
              <a:rPr lang="en-GB" smtClean="0"/>
              <a:t>26/01/2024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DB70CA-7599-401F-B488-5635FDDE3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734402-5472-437B-8AFB-88972B76B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C802E-9C0A-45B0-A15C-749B261F8FE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7776052"/>
      </p:ext>
    </p:extLst>
  </p:cSld>
  <p:clrMapOvr>
    <a:masterClrMapping/>
  </p:clrMapOvr>
  <p:transition spd="slow" advClick="0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F2350-591D-42F5-AFD8-951106630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F9E250-5C21-4A7A-883A-1B0A6F46A3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4FD99E-F2FC-4DE9-8750-450C3C35A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29BF4-4D38-4BB1-9B00-28882CAFDC60}" type="datetimeFigureOut">
              <a:rPr lang="en-GB" smtClean="0"/>
              <a:t>26/01/2024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01A67-06E5-428C-81D0-9BB6C676E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BF0245-D73B-4430-9CDC-71841B84B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C802E-9C0A-45B0-A15C-749B261F8FE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8548543"/>
      </p:ext>
    </p:extLst>
  </p:cSld>
  <p:clrMapOvr>
    <a:masterClrMapping/>
  </p:clrMapOvr>
  <p:transition spd="slow" advClick="0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16BD7-7693-4615-9F92-40F61C1E2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FCDA6B-01A8-4DE2-811B-FBD8C6ECCB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8B95D1-EC1E-4E67-9460-64C33B4DEB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937DCF-31B8-42DB-987F-140C661A6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29BF4-4D38-4BB1-9B00-28882CAFDC60}" type="datetimeFigureOut">
              <a:rPr lang="en-GB" smtClean="0"/>
              <a:t>26/01/2024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F48C78-3F3F-4C95-BC15-E83254AD6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21A202-05C6-497D-9D6A-EDC41C3EF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C802E-9C0A-45B0-A15C-749B261F8FE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3831172"/>
      </p:ext>
    </p:extLst>
  </p:cSld>
  <p:clrMapOvr>
    <a:masterClrMapping/>
  </p:clrMapOvr>
  <p:transition spd="slow" advClick="0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B841FB-C17E-45E5-BE80-E73C8C438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59C9B8-FF0F-4693-BF57-65CB98533C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1A54A-6A9A-4AC7-A803-450C9E9C59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AD2AEC-3943-45AD-B37E-F3601DDCAC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636B10-A8A8-4334-9F3B-5B03741D56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12FE97-9FF9-4032-A935-555B6FE7B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29BF4-4D38-4BB1-9B00-28882CAFDC60}" type="datetimeFigureOut">
              <a:rPr lang="en-GB" smtClean="0"/>
              <a:t>26/01/2024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ED5DC6-8323-4633-823A-07EF414F93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7B59CE-C43C-47C5-ADA8-14E5FA644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C802E-9C0A-45B0-A15C-749B261F8FE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6498498"/>
      </p:ext>
    </p:extLst>
  </p:cSld>
  <p:clrMapOvr>
    <a:masterClrMapping/>
  </p:clrMapOvr>
  <p:transition spd="slow" advClick="0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6B8AF-B9A9-41E0-BD68-1C9C2E85C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11BEE2-AF26-4344-A0B0-3CA47DF001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29BF4-4D38-4BB1-9B00-28882CAFDC60}" type="datetimeFigureOut">
              <a:rPr lang="en-GB" smtClean="0"/>
              <a:t>26/01/2024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83DAE8-FD5E-4417-9FBF-8070E203C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271E3A-D8DF-4FC0-9BB1-1AF41C018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C802E-9C0A-45B0-A15C-749B261F8FE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5224423"/>
      </p:ext>
    </p:extLst>
  </p:cSld>
  <p:clrMapOvr>
    <a:masterClrMapping/>
  </p:clrMapOvr>
  <p:transition spd="slow" advClick="0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FC1DD07-066D-4884-B22F-6BB40FDED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29BF4-4D38-4BB1-9B00-28882CAFDC60}" type="datetimeFigureOut">
              <a:rPr lang="en-GB" smtClean="0"/>
              <a:t>26/01/2024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2E5496-8D25-479D-A104-4604F6008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BD1807-4ADB-4140-8D01-FD8BA062F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C802E-9C0A-45B0-A15C-749B261F8FE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850547"/>
      </p:ext>
    </p:extLst>
  </p:cSld>
  <p:clrMapOvr>
    <a:masterClrMapping/>
  </p:clrMapOvr>
  <p:transition spd="slow" advClick="0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ED0BE-1F9C-4E10-821D-F7502C181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257A83-0411-4403-89DA-387F9AE78B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3E1A15-C565-4E96-B385-9E04C490D6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6A14CB-4387-4876-9A0E-BC2099F24A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29BF4-4D38-4BB1-9B00-28882CAFDC60}" type="datetimeFigureOut">
              <a:rPr lang="en-GB" smtClean="0"/>
              <a:t>26/01/2024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BB2058-54F3-44D5-B16E-FB805D003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FB6ABC-02CD-4059-BA57-E1331A9DB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C802E-9C0A-45B0-A15C-749B261F8FE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3952184"/>
      </p:ext>
    </p:extLst>
  </p:cSld>
  <p:clrMapOvr>
    <a:masterClrMapping/>
  </p:clrMapOvr>
  <p:transition spd="slow" advClick="0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E858F-8BE9-4B95-B882-9493E42B6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E578BD3-E4E5-4709-B523-9358C378D6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896973-6337-49BF-AFEF-8656324DBA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C8A556-619D-40BD-B343-5AF99E691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29BF4-4D38-4BB1-9B00-28882CAFDC60}" type="datetimeFigureOut">
              <a:rPr lang="en-GB" smtClean="0"/>
              <a:t>26/01/2024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00891C-C208-4E4A-A050-669B73F50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1E2FAE-32FD-46E9-8408-4CEC4D82A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C802E-9C0A-45B0-A15C-749B261F8FE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2897173"/>
      </p:ext>
    </p:extLst>
  </p:cSld>
  <p:clrMapOvr>
    <a:masterClrMapping/>
  </p:clrMapOvr>
  <p:transition spd="slow" advClick="0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8754C-2BEF-4325-9559-4BA117285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14B5D3-3BA8-43D1-A4DE-A58017532B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BE6646-24BF-4FB2-95DE-4AB076F51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29BF4-4D38-4BB1-9B00-28882CAFDC60}" type="datetimeFigureOut">
              <a:rPr lang="en-GB" smtClean="0"/>
              <a:t>26/01/2024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249FC0-BBA6-4AC9-ACDE-C3E6DB0BC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75F47-AAEF-4F08-8867-00B6BEBA5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C802E-9C0A-45B0-A15C-749B261F8FE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3108431"/>
      </p:ext>
    </p:extLst>
  </p:cSld>
  <p:clrMapOvr>
    <a:masterClrMapping/>
  </p:clrMapOvr>
  <p:transition spd="slow" advClick="0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33CC231-DB8B-4EE0-912B-97587AC8BD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FC2921-BABA-4D96-9C3C-38B4F0BD0E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0F2DD1-3FAB-4D64-B187-26A574F5E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29BF4-4D38-4BB1-9B00-28882CAFDC60}" type="datetimeFigureOut">
              <a:rPr lang="en-GB" smtClean="0"/>
              <a:t>26/01/2024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C41DE2-4123-4B8B-8754-F4002385C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1D9D64-668A-455F-B492-3FFE30171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C802E-9C0A-45B0-A15C-749B261F8FE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2305641"/>
      </p:ext>
    </p:extLst>
  </p:cSld>
  <p:clrMapOvr>
    <a:masterClrMapping/>
  </p:clrMapOvr>
  <p:transition spd="slow" advClick="0"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6301AF-5EA8-4AD5-8DE4-661D3F12E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45630-CCAE-402E-9578-81489B55BB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84E59C-BBB2-4ADD-9DDC-AF0B187D2D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29BF4-4D38-4BB1-9B00-28882CAFDC60}" type="datetimeFigureOut">
              <a:rPr lang="en-GB" smtClean="0"/>
              <a:t>26/01/2024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3B4259-F068-4CEB-AB64-93935524A5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AF75AA-A0EF-4E2A-80D2-3D38F2FF42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C802E-9C0A-45B0-A15C-749B261F8FE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2261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800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6892283-18F1-44BA-8E4A-9506B634CDAB}"/>
              </a:ext>
            </a:extLst>
          </p:cNvPr>
          <p:cNvSpPr txBox="1"/>
          <p:nvPr/>
        </p:nvSpPr>
        <p:spPr>
          <a:xfrm>
            <a:off x="707366" y="3324974"/>
            <a:ext cx="113351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Open sans"/>
              </a:rPr>
              <a:t>How Unifrog can support your </a:t>
            </a:r>
          </a:p>
          <a:p>
            <a:r>
              <a:rPr lang="en-US" sz="4800" dirty="0">
                <a:solidFill>
                  <a:schemeClr val="bg1"/>
                </a:solidFill>
                <a:latin typeface="Open sans"/>
              </a:rPr>
              <a:t>Careers and  Options ideas – Getting started</a:t>
            </a:r>
            <a:endParaRPr lang="en-GB" sz="4800" dirty="0">
              <a:solidFill>
                <a:schemeClr val="bg1"/>
              </a:solidFill>
              <a:latin typeface="Open san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772DBB7-B5C2-45D9-9687-4F1414DD58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759" y="441226"/>
            <a:ext cx="2286000" cy="170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543505"/>
      </p:ext>
    </p:extLst>
  </p:cSld>
  <p:clrMapOvr>
    <a:masterClrMapping/>
  </p:clrMapOvr>
  <p:transition spd="slow" advClick="0" advTm="8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What is Unifrog?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346228" y="2533938"/>
            <a:ext cx="5235063" cy="3085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2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U</a:t>
            </a:r>
            <a:r>
              <a:rPr lang="en-GB" sz="22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nifrog is </a:t>
            </a:r>
            <a:r>
              <a:rPr lang="en-GB" sz="2200" b="1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lang="en-GB" sz="22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 online resource to easily explore your interests or to research different careers ideas for your next steps – whether that is choosing GCSE Options or thinking about future careers paths.</a:t>
            </a:r>
          </a:p>
        </p:txBody>
      </p:sp>
      <p:pic>
        <p:nvPicPr>
          <p:cNvPr id="7" name="Google Shape;1302;p162">
            <a:extLst>
              <a:ext uri="{FF2B5EF4-FFF2-40B4-BE49-F238E27FC236}">
                <a16:creationId xmlns:a16="http://schemas.microsoft.com/office/drawing/2014/main" id="{CFCA484E-7A8F-4696-9ECE-8065104208D7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80313" y="2176669"/>
            <a:ext cx="4888396" cy="30732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8797737"/>
      </p:ext>
    </p:extLst>
  </p:cSld>
  <p:clrMapOvr>
    <a:masterClrMapping/>
  </p:clrMapOvr>
  <p:transition spd="slow" advClick="0" advTm="8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Available resources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675330-8A30-3FFE-FE5C-E34DBBE6BBF3}"/>
              </a:ext>
            </a:extLst>
          </p:cNvPr>
          <p:cNvSpPr txBox="1"/>
          <p:nvPr/>
        </p:nvSpPr>
        <p:spPr>
          <a:xfrm>
            <a:off x="453552" y="5578679"/>
            <a:ext cx="91182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Unifrog contains a huge amount of information to help you – try exploring behind some of the coloured boxes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44E912-F078-4B72-A81B-8B883D67E1B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22"/>
          <a:stretch/>
        </p:blipFill>
        <p:spPr>
          <a:xfrm>
            <a:off x="453552" y="1644264"/>
            <a:ext cx="10740067" cy="393441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AEB6259-14FF-4604-830F-4278CBF1A9D1}"/>
              </a:ext>
            </a:extLst>
          </p:cNvPr>
          <p:cNvSpPr/>
          <p:nvPr/>
        </p:nvSpPr>
        <p:spPr>
          <a:xfrm>
            <a:off x="9454551" y="4960189"/>
            <a:ext cx="1552755" cy="5348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1258264"/>
      </p:ext>
    </p:extLst>
  </p:cSld>
  <p:clrMapOvr>
    <a:masterClrMapping/>
  </p:clrMapOvr>
  <p:transition spd="slow" advClick="0" advTm="8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Exploring pathways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529108" y="2164930"/>
            <a:ext cx="4311340" cy="359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200" dirty="0">
                <a:latin typeface="Open Sans"/>
              </a:rPr>
              <a:t>Use the tools in the </a:t>
            </a:r>
          </a:p>
          <a:p>
            <a:pPr>
              <a:lnSpc>
                <a:spcPct val="150000"/>
              </a:lnSpc>
            </a:pPr>
            <a:r>
              <a:rPr lang="en-US" sz="2200" b="1" i="1" dirty="0">
                <a:latin typeface="Open Sans"/>
              </a:rPr>
              <a:t>Exploring pathways </a:t>
            </a:r>
            <a:r>
              <a:rPr lang="en-US" sz="2200" dirty="0">
                <a:latin typeface="Open Sans"/>
              </a:rPr>
              <a:t>section to research your careers ideas.  You can check that your Option choices will support your next steps on to 6</a:t>
            </a:r>
            <a:r>
              <a:rPr lang="en-US" sz="2200" baseline="30000" dirty="0">
                <a:latin typeface="Open Sans"/>
              </a:rPr>
              <a:t>th</a:t>
            </a:r>
            <a:r>
              <a:rPr lang="en-US" sz="2200" dirty="0">
                <a:latin typeface="Open Sans"/>
              </a:rPr>
              <a:t> form, college or an apprenticeship.</a:t>
            </a:r>
            <a:endParaRPr lang="en-GB" sz="2200" dirty="0">
              <a:latin typeface="Open San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6FC68A3-B95F-4F83-82B8-198FEE255A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9833" y="1690688"/>
            <a:ext cx="2607158" cy="480925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F3BED00-1DAC-45E3-9B8C-487432D207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7320" y="1220210"/>
            <a:ext cx="3922229" cy="470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239137"/>
      </p:ext>
    </p:extLst>
  </p:cSld>
  <p:clrMapOvr>
    <a:masterClrMapping/>
  </p:clrMapOvr>
  <p:transition spd="slow" advClick="0" advTm="8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Searching for opportunities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245773" y="2135064"/>
            <a:ext cx="4050182" cy="4100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200" dirty="0">
                <a:latin typeface="Open Sans"/>
              </a:rPr>
              <a:t>Use the tools in the </a:t>
            </a:r>
            <a:r>
              <a:rPr lang="en-US" sz="2200" b="1" i="1" dirty="0">
                <a:latin typeface="Open Sans"/>
              </a:rPr>
              <a:t>Searching for opportunities </a:t>
            </a:r>
            <a:r>
              <a:rPr lang="en-US" sz="2200" dirty="0">
                <a:latin typeface="Open Sans"/>
              </a:rPr>
              <a:t>section to compare universities, degree courses, apprenticeships,  foundation degrees or vocational courses and research any prerequisite subjects.</a:t>
            </a:r>
            <a:endParaRPr lang="en-GB" sz="2200" dirty="0">
              <a:latin typeface="Open San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D581EEE-C922-4F99-AC3A-804CE8FEC04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266" t="6216" b="4951"/>
          <a:stretch/>
        </p:blipFill>
        <p:spPr>
          <a:xfrm>
            <a:off x="8523890" y="1778159"/>
            <a:ext cx="3363402" cy="438294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8D22F8E-41B9-4729-AEC9-90EFE918A6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79552" y="2718643"/>
            <a:ext cx="4519824" cy="262274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B806A37-225F-468E-9F92-471E6441FC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09964" y="4847612"/>
            <a:ext cx="364807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865415"/>
      </p:ext>
    </p:extLst>
  </p:cSld>
  <p:clrMapOvr>
    <a:masterClrMapping/>
  </p:clrMapOvr>
  <p:transition spd="slow" advClick="0" advTm="8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Finding out more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500232" y="2403494"/>
            <a:ext cx="4429125" cy="359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200" dirty="0">
                <a:latin typeface="Open sans" panose="020B0606030504020204"/>
              </a:rPr>
              <a:t>Use the help section if you need a guide or want more information about the tools.</a:t>
            </a:r>
          </a:p>
          <a:p>
            <a:pPr>
              <a:lnSpc>
                <a:spcPct val="150000"/>
              </a:lnSpc>
            </a:pPr>
            <a:endParaRPr lang="en-GB" sz="2200" dirty="0">
              <a:latin typeface="Open sans" panose="020B0606030504020204"/>
            </a:endParaRPr>
          </a:p>
          <a:p>
            <a:pPr>
              <a:lnSpc>
                <a:spcPct val="150000"/>
              </a:lnSpc>
            </a:pPr>
            <a:r>
              <a:rPr lang="en-GB" sz="2200" dirty="0">
                <a:latin typeface="Open sans" panose="020B0606030504020204"/>
              </a:rPr>
              <a:t>If you get stuck, ask your mentor for help or watch the guides on the academy website.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05BA006-FDEF-4D3B-A447-A3854AB57E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6486" y="1718753"/>
            <a:ext cx="5998289" cy="44546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24077A8-5116-48F5-B4F1-1964C06A9503}"/>
              </a:ext>
            </a:extLst>
          </p:cNvPr>
          <p:cNvSpPr/>
          <p:nvPr/>
        </p:nvSpPr>
        <p:spPr>
          <a:xfrm>
            <a:off x="9717522" y="1761795"/>
            <a:ext cx="464703" cy="260171"/>
          </a:xfrm>
          <a:prstGeom prst="rect">
            <a:avLst/>
          </a:prstGeom>
          <a:noFill/>
          <a:ln w="57150">
            <a:solidFill>
              <a:srgbClr val="4BC7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5537939"/>
      </p:ext>
    </p:extLst>
  </p:cSld>
  <p:clrMapOvr>
    <a:masterClrMapping/>
  </p:clrMapOvr>
  <p:transition spd="slow" advClick="0" advTm="8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7" y="452596"/>
            <a:ext cx="11499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Accessing your Unifrog account, sign in here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622045" y="2405083"/>
            <a:ext cx="2792925" cy="3085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200" dirty="0">
                <a:latin typeface="Open sans" panose="020B0606030504020204"/>
              </a:rPr>
              <a:t>Sign in with your academy email address.  If you forget your password, use the link to reset</a:t>
            </a:r>
            <a:endParaRPr lang="en-US" sz="2200" dirty="0">
              <a:latin typeface="Open sans" panose="020B0606030504020204"/>
              <a:ea typeface="Calibri"/>
              <a:cs typeface="Calibri"/>
              <a:sym typeface="Calibri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F05CB18-AE58-441D-8853-EAAED67A5A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748" t="20096" r="6012" b="30962"/>
          <a:stretch/>
        </p:blipFill>
        <p:spPr>
          <a:xfrm>
            <a:off x="4292875" y="2608857"/>
            <a:ext cx="7438711" cy="267765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14F020D-1E22-4EB6-AA8B-AA89494BEAC8}"/>
              </a:ext>
            </a:extLst>
          </p:cNvPr>
          <p:cNvSpPr/>
          <p:nvPr/>
        </p:nvSpPr>
        <p:spPr>
          <a:xfrm>
            <a:off x="4404355" y="4682385"/>
            <a:ext cx="1503646" cy="362504"/>
          </a:xfrm>
          <a:prstGeom prst="rect">
            <a:avLst/>
          </a:prstGeom>
          <a:noFill/>
          <a:ln w="57150">
            <a:solidFill>
              <a:srgbClr val="4BC7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6961043"/>
      </p:ext>
    </p:extLst>
  </p:cSld>
  <p:clrMapOvr>
    <a:masterClrMapping/>
  </p:clrMapOvr>
  <p:transition spd="slow" advClick="0" advTm="8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B48EEA1-0945-4BDE-A159-19AD7142B123}"/>
              </a:ext>
            </a:extLst>
          </p:cNvPr>
          <p:cNvSpPr txBox="1"/>
          <p:nvPr/>
        </p:nvSpPr>
        <p:spPr>
          <a:xfrm>
            <a:off x="346228" y="452596"/>
            <a:ext cx="889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Open sans" panose="020B0606030504020204"/>
              </a:rPr>
              <a:t>Making it easy!</a:t>
            </a:r>
            <a:endParaRPr lang="en-GB" sz="3200" dirty="0">
              <a:solidFill>
                <a:schemeClr val="bg1"/>
              </a:solidFill>
              <a:latin typeface="Open sans" panose="020B060603050402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852B6D-BB45-4637-A8C6-AD1FFFCF22D9}"/>
              </a:ext>
            </a:extLst>
          </p:cNvPr>
          <p:cNvSpPr txBox="1"/>
          <p:nvPr/>
        </p:nvSpPr>
        <p:spPr>
          <a:xfrm>
            <a:off x="441118" y="2874655"/>
            <a:ext cx="6607022" cy="2577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A link has been sent to your school email account to help you get started.</a:t>
            </a:r>
          </a:p>
          <a:p>
            <a:pPr>
              <a:lnSpc>
                <a:spcPct val="150000"/>
              </a:lnSpc>
            </a:pPr>
            <a:endParaRPr lang="en-GB" sz="2200" dirty="0"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  <a:ea typeface="Open Sans" panose="020B0606030504020204" pitchFamily="34" charset="0"/>
                <a:cs typeface="Open Sans" panose="020B0606030504020204" pitchFamily="34" charset="0"/>
              </a:rPr>
              <a:t>Click the link and follow the instructions.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200" dirty="0">
              <a:latin typeface="Open sans" panose="020B0606030504020204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7" name="Google Shape;1804;p221">
            <a:extLst>
              <a:ext uri="{FF2B5EF4-FFF2-40B4-BE49-F238E27FC236}">
                <a16:creationId xmlns:a16="http://schemas.microsoft.com/office/drawing/2014/main" id="{642B8F69-E4B3-4FFC-B622-0A62678D49FF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53251" y="2324101"/>
            <a:ext cx="4512724" cy="28740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4445581"/>
      </p:ext>
    </p:extLst>
  </p:cSld>
  <p:clrMapOvr>
    <a:masterClrMapping/>
  </p:clrMapOvr>
  <p:transition spd="slow" advClick="0" advTm="8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FA62F-BB95-4B0E-86A1-746202A16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745" y="157307"/>
            <a:ext cx="10515600" cy="1325563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Open Sans" panose="020B0604020202020204" charset="0"/>
                <a:ea typeface="Open Sans" panose="020B0604020202020204" charset="0"/>
                <a:cs typeface="Open Sans" panose="020B0604020202020204" charset="0"/>
              </a:rPr>
              <a:t>Using Unifrog to explore your Choices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40D609-DB1C-45ED-A22B-A468F37DC8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7554" y="2507240"/>
            <a:ext cx="6224155" cy="362541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D4961D-29AC-4C28-B72C-03077E6EE793}"/>
              </a:ext>
            </a:extLst>
          </p:cNvPr>
          <p:cNvSpPr txBox="1"/>
          <p:nvPr/>
        </p:nvSpPr>
        <p:spPr>
          <a:xfrm>
            <a:off x="214745" y="1810389"/>
            <a:ext cx="8956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Why not use one of these ways to help you get started with Unifrog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E69982-08CC-47BF-887C-B52E8594BD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1222" y="2501440"/>
            <a:ext cx="3026075" cy="36956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F8A4589-E229-4B8B-8F11-C1DF0D10DF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6654" y="3054872"/>
            <a:ext cx="1665073" cy="2530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053850"/>
      </p:ext>
    </p:extLst>
  </p:cSld>
  <p:clrMapOvr>
    <a:masterClrMapping/>
  </p:clrMapOvr>
  <p:transition spd="slow" advClick="0" advTm="8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FA62F-BB95-4B0E-86A1-746202A16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745" y="157307"/>
            <a:ext cx="10515600" cy="1325563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Open Sans" panose="020B0604020202020204" charset="0"/>
                <a:ea typeface="Open Sans" panose="020B0604020202020204" charset="0"/>
                <a:cs typeface="Open Sans" panose="020B0604020202020204" charset="0"/>
              </a:rPr>
              <a:t>Using Unifrog to explore your options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F8A4589-E229-4B8B-8F11-C1DF0D10DF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3659"/>
          <a:stretch/>
        </p:blipFill>
        <p:spPr>
          <a:xfrm>
            <a:off x="9715396" y="536596"/>
            <a:ext cx="2114634" cy="30998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0C6DCC6-4A27-48B9-8DB8-2ABE87AC49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82270"/>
            <a:ext cx="3332792" cy="16989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4E181B5-DF5B-44B7-A200-6061FBD370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7065" y="2031747"/>
            <a:ext cx="5235411" cy="407198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A5FD639-1A93-4B57-82E9-155C02D76F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7230" y="4557170"/>
            <a:ext cx="4558162" cy="16013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E78DC61-8889-446E-B52B-D5E23E8EB3D2}"/>
              </a:ext>
            </a:extLst>
          </p:cNvPr>
          <p:cNvSpPr txBox="1"/>
          <p:nvPr/>
        </p:nvSpPr>
        <p:spPr>
          <a:xfrm>
            <a:off x="214745" y="3168952"/>
            <a:ext cx="210031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Use the </a:t>
            </a:r>
            <a:r>
              <a:rPr lang="en-GB" sz="2400" b="1" dirty="0"/>
              <a:t>Careers Library </a:t>
            </a:r>
            <a:r>
              <a:rPr lang="en-GB" sz="2400" dirty="0"/>
              <a:t>to search for the role or business sector you are considering:</a:t>
            </a:r>
          </a:p>
        </p:txBody>
      </p:sp>
    </p:spTree>
    <p:extLst>
      <p:ext uri="{BB962C8B-B14F-4D97-AF65-F5344CB8AC3E}">
        <p14:creationId xmlns:p14="http://schemas.microsoft.com/office/powerpoint/2010/main" val="4217688444"/>
      </p:ext>
    </p:extLst>
  </p:cSld>
  <p:clrMapOvr>
    <a:masterClrMapping/>
  </p:clrMapOvr>
  <p:transition spd="slow" advClick="0" advTm="8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84241AE4-8D23-4A68-8C62-4079DC16E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1991" y="2881223"/>
            <a:ext cx="3258056" cy="326303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D5FA62F-BB95-4B0E-86A1-746202A16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745" y="157307"/>
            <a:ext cx="10515600" cy="1325563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Open Sans" panose="020B0604020202020204" charset="0"/>
                <a:ea typeface="Open Sans" panose="020B0604020202020204" charset="0"/>
                <a:cs typeface="Open Sans" panose="020B0604020202020204" charset="0"/>
              </a:rPr>
              <a:t>Using Unifrog to explore your options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78DC61-8889-446E-B52B-D5E23E8EB3D2}"/>
              </a:ext>
            </a:extLst>
          </p:cNvPr>
          <p:cNvSpPr txBox="1"/>
          <p:nvPr/>
        </p:nvSpPr>
        <p:spPr>
          <a:xfrm>
            <a:off x="142692" y="3489676"/>
            <a:ext cx="23523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Use the </a:t>
            </a:r>
            <a:r>
              <a:rPr lang="en-GB" sz="2400" b="1" dirty="0"/>
              <a:t>Subjects Library </a:t>
            </a:r>
            <a:r>
              <a:rPr lang="en-GB" sz="2400" dirty="0"/>
              <a:t>to search for careers ideas around your favourite subjects: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BD941F-9DFF-4A17-B954-AE231AB554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0490" y="461851"/>
            <a:ext cx="1816765" cy="28287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D849007-A97C-4AB8-99B1-202E1409CF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12" y="1260018"/>
            <a:ext cx="3226279" cy="162120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47FC512-4E3E-4A30-B36D-89E1BD2DFA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72716" y="2070620"/>
            <a:ext cx="4951563" cy="4055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886560"/>
      </p:ext>
    </p:extLst>
  </p:cSld>
  <p:clrMapOvr>
    <a:masterClrMapping/>
  </p:clrMapOvr>
  <p:transition spd="slow" advClick="0" advTm="8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4E36BE-F40C-4BAD-8FE3-920D0D8343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084107"/>
            <a:ext cx="10030691" cy="407424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B8904E-74A8-4C34-AF11-C241F1651F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57307"/>
            <a:ext cx="10515600" cy="1325563"/>
          </a:xfrm>
        </p:spPr>
        <p:txBody>
          <a:bodyPr>
            <a:normAutofit/>
          </a:bodyPr>
          <a:lstStyle/>
          <a:p>
            <a:r>
              <a:rPr lang="en-GB" sz="2400" dirty="0"/>
              <a:t>You could also try taking some of the quizzes to help you find different careers ideas</a:t>
            </a:r>
          </a:p>
        </p:txBody>
      </p:sp>
    </p:spTree>
    <p:extLst>
      <p:ext uri="{BB962C8B-B14F-4D97-AF65-F5344CB8AC3E}">
        <p14:creationId xmlns:p14="http://schemas.microsoft.com/office/powerpoint/2010/main" val="2563940088"/>
      </p:ext>
    </p:extLst>
  </p:cSld>
  <p:clrMapOvr>
    <a:masterClrMapping/>
  </p:clrMapOvr>
  <p:transition spd="slow" advClick="0" advTm="8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9281475"/>
      </p:ext>
    </p:extLst>
  </p:cSld>
  <p:clrMapOvr>
    <a:masterClrMapping/>
  </p:clrMapOvr>
  <p:transition spd="slow" advClick="0" advTm="8000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2384</TotalTime>
  <Words>331</Words>
  <Application>Microsoft Office PowerPoint</Application>
  <PresentationFormat>Widescreen</PresentationFormat>
  <Paragraphs>35</Paragraphs>
  <Slides>13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Calibri Light</vt:lpstr>
      <vt:lpstr>Open Sans</vt:lpstr>
      <vt:lpstr>Open Sans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Using Unifrog to explore your Choices</vt:lpstr>
      <vt:lpstr>Using Unifrog to explore your options</vt:lpstr>
      <vt:lpstr>Using Unifrog to explore your options</vt:lpstr>
      <vt:lpstr>You could also try taking some of the quizzes to help you find different careers ideas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nuala</dc:creator>
  <cp:lastModifiedBy>Kirsten Bryan-Brown</cp:lastModifiedBy>
  <cp:revision>75</cp:revision>
  <dcterms:created xsi:type="dcterms:W3CDTF">2019-01-08T10:34:32Z</dcterms:created>
  <dcterms:modified xsi:type="dcterms:W3CDTF">2024-01-26T11:09:00Z</dcterms:modified>
</cp:coreProperties>
</file>