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5" r:id="rId1"/>
  </p:sldMasterIdLst>
  <p:notesMasterIdLst>
    <p:notesMasterId r:id="rId9"/>
  </p:notesMasterIdLst>
  <p:handoutMasterIdLst>
    <p:handoutMasterId r:id="rId10"/>
  </p:handoutMasterIdLst>
  <p:sldIdLst>
    <p:sldId id="258" r:id="rId2"/>
    <p:sldId id="259" r:id="rId3"/>
    <p:sldId id="262" r:id="rId4"/>
    <p:sldId id="274" r:id="rId5"/>
    <p:sldId id="260" r:id="rId6"/>
    <p:sldId id="275" r:id="rId7"/>
    <p:sldId id="276" r:id="rId8"/>
  </p:sldIdLst>
  <p:sldSz cx="12190413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ellie Bird" initials="KB" lastIdx="1" clrIdx="0">
    <p:extLst>
      <p:ext uri="{19B8F6BF-5375-455C-9EA6-DF929625EA0E}">
        <p15:presenceInfo xmlns:p15="http://schemas.microsoft.com/office/powerpoint/2012/main" userId="S-1-5-21-2947753006-4191439954-4112475728-3690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6600"/>
    <a:srgbClr val="FF3300"/>
    <a:srgbClr val="FFCCCC"/>
    <a:srgbClr val="FF99CC"/>
    <a:srgbClr val="A80057"/>
    <a:srgbClr val="A40000"/>
    <a:srgbClr val="880E45"/>
    <a:srgbClr val="9933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E6BF1C3-F5CB-439C-A4C2-082554AC98E2}" v="1715" dt="2018-09-17T18:26:35.026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30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70" d="100"/>
          <a:sy n="70" d="100"/>
        </p:scale>
        <p:origin x="-2814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ouisa Peddle" userId="b0c79e38-1162-493f-ae14-1c41043971e7" providerId="ADAL" clId="{7E6BF1C3-F5CB-439C-A4C2-082554AC98E2}"/>
    <pc:docChg chg="undo custSel addSld delSld modSld sldOrd">
      <pc:chgData name="Louisa Peddle" userId="b0c79e38-1162-493f-ae14-1c41043971e7" providerId="ADAL" clId="{7E6BF1C3-F5CB-439C-A4C2-082554AC98E2}" dt="2018-09-17T18:25:41.032" v="1713"/>
      <pc:docMkLst>
        <pc:docMk/>
      </pc:docMkLst>
      <pc:sldChg chg="modSp">
        <pc:chgData name="Louisa Peddle" userId="b0c79e38-1162-493f-ae14-1c41043971e7" providerId="ADAL" clId="{7E6BF1C3-F5CB-439C-A4C2-082554AC98E2}" dt="2018-09-17T17:57:23.317" v="56" actId="6549"/>
        <pc:sldMkLst>
          <pc:docMk/>
          <pc:sldMk cId="3539470657" sldId="258"/>
        </pc:sldMkLst>
        <pc:spChg chg="mod">
          <ac:chgData name="Louisa Peddle" userId="b0c79e38-1162-493f-ae14-1c41043971e7" providerId="ADAL" clId="{7E6BF1C3-F5CB-439C-A4C2-082554AC98E2}" dt="2018-09-17T17:57:23.317" v="56" actId="6549"/>
          <ac:spMkLst>
            <pc:docMk/>
            <pc:sldMk cId="3539470657" sldId="258"/>
            <ac:spMk id="2" creationId="{00000000-0000-0000-0000-000000000000}"/>
          </ac:spMkLst>
        </pc:spChg>
      </pc:sldChg>
      <pc:sldChg chg="delSp modSp delAnim modAnim">
        <pc:chgData name="Louisa Peddle" userId="b0c79e38-1162-493f-ae14-1c41043971e7" providerId="ADAL" clId="{7E6BF1C3-F5CB-439C-A4C2-082554AC98E2}" dt="2018-09-17T18:15:48.607" v="1697"/>
        <pc:sldMkLst>
          <pc:docMk/>
          <pc:sldMk cId="3924587099" sldId="259"/>
        </pc:sldMkLst>
        <pc:spChg chg="del">
          <ac:chgData name="Louisa Peddle" userId="b0c79e38-1162-493f-ae14-1c41043971e7" providerId="ADAL" clId="{7E6BF1C3-F5CB-439C-A4C2-082554AC98E2}" dt="2018-09-17T17:59:03.103" v="198" actId="478"/>
          <ac:spMkLst>
            <pc:docMk/>
            <pc:sldMk cId="3924587099" sldId="259"/>
            <ac:spMk id="2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7:59:07.446" v="205" actId="20577"/>
          <ac:spMkLst>
            <pc:docMk/>
            <pc:sldMk cId="3924587099" sldId="259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18.763" v="1694" actId="14100"/>
          <ac:spMkLst>
            <pc:docMk/>
            <pc:sldMk cId="3924587099" sldId="259"/>
            <ac:spMk id="6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22.472" v="1695" actId="14100"/>
          <ac:spMkLst>
            <pc:docMk/>
            <pc:sldMk cId="3924587099" sldId="259"/>
            <ac:spMk id="7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7:58:06.122" v="75" actId="478"/>
          <ac:spMkLst>
            <pc:docMk/>
            <pc:sldMk cId="3924587099" sldId="259"/>
            <ac:spMk id="8" creationId="{00000000-0000-0000-0000-000000000000}"/>
          </ac:spMkLst>
        </pc:spChg>
      </pc:sldChg>
      <pc:sldChg chg="addSp delSp modSp delAnim modAnim">
        <pc:chgData name="Louisa Peddle" userId="b0c79e38-1162-493f-ae14-1c41043971e7" providerId="ADAL" clId="{7E6BF1C3-F5CB-439C-A4C2-082554AC98E2}" dt="2018-09-17T18:17:04.111" v="1712" actId="20577"/>
        <pc:sldMkLst>
          <pc:docMk/>
          <pc:sldMk cId="4273640352" sldId="260"/>
        </pc:sldMkLst>
        <pc:spChg chg="del">
          <ac:chgData name="Louisa Peddle" userId="b0c79e38-1162-493f-ae14-1c41043971e7" providerId="ADAL" clId="{7E6BF1C3-F5CB-439C-A4C2-082554AC98E2}" dt="2018-09-17T18:05:59.540" v="1074" actId="478"/>
          <ac:spMkLst>
            <pc:docMk/>
            <pc:sldMk cId="4273640352" sldId="260"/>
            <ac:spMk id="2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40.653" v="1083" actId="478"/>
          <ac:spMkLst>
            <pc:docMk/>
            <pc:sldMk cId="4273640352" sldId="260"/>
            <ac:spMk id="3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3:28.917" v="1655" actId="6549"/>
          <ac:spMkLst>
            <pc:docMk/>
            <pc:sldMk cId="4273640352" sldId="260"/>
            <ac:spMk id="5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6:01.878" v="1075" actId="478"/>
          <ac:spMkLst>
            <pc:docMk/>
            <pc:sldMk cId="4273640352" sldId="260"/>
            <ac:spMk id="6" creationId="{00000000-0000-0000-0000-000000000000}"/>
          </ac:spMkLst>
        </pc:spChg>
        <pc:spChg chg="add mod">
          <ac:chgData name="Louisa Peddle" userId="b0c79e38-1162-493f-ae14-1c41043971e7" providerId="ADAL" clId="{7E6BF1C3-F5CB-439C-A4C2-082554AC98E2}" dt="2018-09-17T18:17:04.111" v="1712" actId="20577"/>
          <ac:spMkLst>
            <pc:docMk/>
            <pc:sldMk cId="4273640352" sldId="260"/>
            <ac:spMk id="7" creationId="{063FE11C-D5F4-4FBB-90B5-76A503E86320}"/>
          </ac:spMkLst>
        </pc:spChg>
      </pc:sldChg>
      <pc:sldChg chg="del">
        <pc:chgData name="Louisa Peddle" userId="b0c79e38-1162-493f-ae14-1c41043971e7" providerId="ADAL" clId="{7E6BF1C3-F5CB-439C-A4C2-082554AC98E2}" dt="2018-09-17T18:09:50.392" v="1486" actId="2696"/>
        <pc:sldMkLst>
          <pc:docMk/>
          <pc:sldMk cId="3257438300" sldId="261"/>
        </pc:sldMkLst>
      </pc:sldChg>
      <pc:sldChg chg="delSp modSp ord delAnim modAnim">
        <pc:chgData name="Louisa Peddle" userId="b0c79e38-1162-493f-ae14-1c41043971e7" providerId="ADAL" clId="{7E6BF1C3-F5CB-439C-A4C2-082554AC98E2}" dt="2018-09-17T18:25:41.032" v="1713"/>
        <pc:sldMkLst>
          <pc:docMk/>
          <pc:sldMk cId="1384050453" sldId="262"/>
        </pc:sldMkLst>
        <pc:spChg chg="mod">
          <ac:chgData name="Louisa Peddle" userId="b0c79e38-1162-493f-ae14-1c41043971e7" providerId="ADAL" clId="{7E6BF1C3-F5CB-439C-A4C2-082554AC98E2}" dt="2018-09-17T18:25:41.032" v="1713"/>
          <ac:spMkLst>
            <pc:docMk/>
            <pc:sldMk cId="1384050453" sldId="262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4:03.301" v="1670" actId="20577"/>
          <ac:spMkLst>
            <pc:docMk/>
            <pc:sldMk cId="1384050453" sldId="262"/>
            <ac:spMk id="6" creationId="{00000000-0000-0000-0000-000000000000}"/>
          </ac:spMkLst>
        </pc:spChg>
        <pc:spChg chg="del">
          <ac:chgData name="Louisa Peddle" userId="b0c79e38-1162-493f-ae14-1c41043971e7" providerId="ADAL" clId="{7E6BF1C3-F5CB-439C-A4C2-082554AC98E2}" dt="2018-09-17T18:01:50.213" v="452" actId="478"/>
          <ac:spMkLst>
            <pc:docMk/>
            <pc:sldMk cId="1384050453" sldId="262"/>
            <ac:spMk id="7" creationId="{00000000-0000-0000-0000-000000000000}"/>
          </ac:spMkLst>
        </pc:spChg>
      </pc:sldChg>
      <pc:sldChg chg="add del">
        <pc:chgData name="Louisa Peddle" userId="b0c79e38-1162-493f-ae14-1c41043971e7" providerId="ADAL" clId="{7E6BF1C3-F5CB-439C-A4C2-082554AC98E2}" dt="2018-09-17T18:10:45.292" v="1528" actId="2696"/>
        <pc:sldMkLst>
          <pc:docMk/>
          <pc:sldMk cId="1312282797" sldId="263"/>
        </pc:sldMkLst>
      </pc:sldChg>
      <pc:sldChg chg="del">
        <pc:chgData name="Louisa Peddle" userId="b0c79e38-1162-493f-ae14-1c41043971e7" providerId="ADAL" clId="{7E6BF1C3-F5CB-439C-A4C2-082554AC98E2}" dt="2018-09-17T18:09:55.980" v="1489" actId="2696"/>
        <pc:sldMkLst>
          <pc:docMk/>
          <pc:sldMk cId="2588112702" sldId="264"/>
        </pc:sldMkLst>
      </pc:sldChg>
      <pc:sldChg chg="del">
        <pc:chgData name="Louisa Peddle" userId="b0c79e38-1162-493f-ae14-1c41043971e7" providerId="ADAL" clId="{7E6BF1C3-F5CB-439C-A4C2-082554AC98E2}" dt="2018-09-17T18:09:56.570" v="1490" actId="2696"/>
        <pc:sldMkLst>
          <pc:docMk/>
          <pc:sldMk cId="2301535712" sldId="265"/>
        </pc:sldMkLst>
      </pc:sldChg>
      <pc:sldChg chg="del">
        <pc:chgData name="Louisa Peddle" userId="b0c79e38-1162-493f-ae14-1c41043971e7" providerId="ADAL" clId="{7E6BF1C3-F5CB-439C-A4C2-082554AC98E2}" dt="2018-09-17T18:09:57.187" v="1491" actId="2696"/>
        <pc:sldMkLst>
          <pc:docMk/>
          <pc:sldMk cId="282901451" sldId="266"/>
        </pc:sldMkLst>
      </pc:sldChg>
      <pc:sldChg chg="del">
        <pc:chgData name="Louisa Peddle" userId="b0c79e38-1162-493f-ae14-1c41043971e7" providerId="ADAL" clId="{7E6BF1C3-F5CB-439C-A4C2-082554AC98E2}" dt="2018-09-17T18:09:58.005" v="1492" actId="2696"/>
        <pc:sldMkLst>
          <pc:docMk/>
          <pc:sldMk cId="3797852868" sldId="267"/>
        </pc:sldMkLst>
      </pc:sldChg>
      <pc:sldChg chg="del">
        <pc:chgData name="Louisa Peddle" userId="b0c79e38-1162-493f-ae14-1c41043971e7" providerId="ADAL" clId="{7E6BF1C3-F5CB-439C-A4C2-082554AC98E2}" dt="2018-09-17T18:09:58.629" v="1493" actId="2696"/>
        <pc:sldMkLst>
          <pc:docMk/>
          <pc:sldMk cId="3364967335" sldId="268"/>
        </pc:sldMkLst>
      </pc:sldChg>
      <pc:sldChg chg="del">
        <pc:chgData name="Louisa Peddle" userId="b0c79e38-1162-493f-ae14-1c41043971e7" providerId="ADAL" clId="{7E6BF1C3-F5CB-439C-A4C2-082554AC98E2}" dt="2018-09-17T18:09:59.108" v="1494" actId="2696"/>
        <pc:sldMkLst>
          <pc:docMk/>
          <pc:sldMk cId="1689670437" sldId="269"/>
        </pc:sldMkLst>
      </pc:sldChg>
      <pc:sldChg chg="del">
        <pc:chgData name="Louisa Peddle" userId="b0c79e38-1162-493f-ae14-1c41043971e7" providerId="ADAL" clId="{7E6BF1C3-F5CB-439C-A4C2-082554AC98E2}" dt="2018-09-17T18:09:59.732" v="1495" actId="2696"/>
        <pc:sldMkLst>
          <pc:docMk/>
          <pc:sldMk cId="3536509967" sldId="270"/>
        </pc:sldMkLst>
      </pc:sldChg>
      <pc:sldChg chg="del">
        <pc:chgData name="Louisa Peddle" userId="b0c79e38-1162-493f-ae14-1c41043971e7" providerId="ADAL" clId="{7E6BF1C3-F5CB-439C-A4C2-082554AC98E2}" dt="2018-09-17T18:10:00.227" v="1496" actId="2696"/>
        <pc:sldMkLst>
          <pc:docMk/>
          <pc:sldMk cId="2018166439" sldId="271"/>
        </pc:sldMkLst>
      </pc:sldChg>
      <pc:sldChg chg="del">
        <pc:chgData name="Louisa Peddle" userId="b0c79e38-1162-493f-ae14-1c41043971e7" providerId="ADAL" clId="{7E6BF1C3-F5CB-439C-A4C2-082554AC98E2}" dt="2018-09-17T18:10:00.982" v="1497" actId="2696"/>
        <pc:sldMkLst>
          <pc:docMk/>
          <pc:sldMk cId="341454600" sldId="272"/>
        </pc:sldMkLst>
      </pc:sldChg>
      <pc:sldChg chg="del">
        <pc:chgData name="Louisa Peddle" userId="b0c79e38-1162-493f-ae14-1c41043971e7" providerId="ADAL" clId="{7E6BF1C3-F5CB-439C-A4C2-082554AC98E2}" dt="2018-09-17T18:10:01.900" v="1498" actId="2696"/>
        <pc:sldMkLst>
          <pc:docMk/>
          <pc:sldMk cId="2302865687" sldId="273"/>
        </pc:sldMkLst>
      </pc:sldChg>
      <pc:sldChg chg="modSp add modAnim">
        <pc:chgData name="Louisa Peddle" userId="b0c79e38-1162-493f-ae14-1c41043971e7" providerId="ADAL" clId="{7E6BF1C3-F5CB-439C-A4C2-082554AC98E2}" dt="2018-09-17T18:15:55.157" v="1699"/>
        <pc:sldMkLst>
          <pc:docMk/>
          <pc:sldMk cId="3712864804" sldId="274"/>
        </pc:sldMkLst>
        <pc:spChg chg="mod">
          <ac:chgData name="Louisa Peddle" userId="b0c79e38-1162-493f-ae14-1c41043971e7" providerId="ADAL" clId="{7E6BF1C3-F5CB-439C-A4C2-082554AC98E2}" dt="2018-09-17T18:13:38.631" v="1658"/>
          <ac:spMkLst>
            <pc:docMk/>
            <pc:sldMk cId="3712864804" sldId="274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5:05.351" v="1693" actId="1035"/>
          <ac:spMkLst>
            <pc:docMk/>
            <pc:sldMk cId="3712864804" sldId="274"/>
            <ac:spMk id="6" creationId="{00000000-0000-0000-0000-00000000000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2.517" v="1701"/>
        <pc:sldMkLst>
          <pc:docMk/>
          <pc:sldMk cId="804072868" sldId="275"/>
        </pc:sldMkLst>
        <pc:spChg chg="mod">
          <ac:chgData name="Louisa Peddle" userId="b0c79e38-1162-493f-ae14-1c41043971e7" providerId="ADAL" clId="{7E6BF1C3-F5CB-439C-A4C2-082554AC98E2}" dt="2018-09-17T18:13:21.151" v="1653" actId="242"/>
          <ac:spMkLst>
            <pc:docMk/>
            <pc:sldMk cId="804072868" sldId="275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09:46.543" v="1485" actId="20577"/>
          <ac:spMkLst>
            <pc:docMk/>
            <pc:sldMk cId="804072868" sldId="275"/>
            <ac:spMk id="7" creationId="{063FE11C-D5F4-4FBB-90B5-76A503E86320}"/>
          </ac:spMkLst>
        </pc:spChg>
      </pc:sldChg>
      <pc:sldChg chg="modSp add modAnim">
        <pc:chgData name="Louisa Peddle" userId="b0c79e38-1162-493f-ae14-1c41043971e7" providerId="ADAL" clId="{7E6BF1C3-F5CB-439C-A4C2-082554AC98E2}" dt="2018-09-17T18:16:05.645" v="1702"/>
        <pc:sldMkLst>
          <pc:docMk/>
          <pc:sldMk cId="2467499783" sldId="276"/>
        </pc:sldMkLst>
        <pc:spChg chg="mod">
          <ac:chgData name="Louisa Peddle" userId="b0c79e38-1162-493f-ae14-1c41043971e7" providerId="ADAL" clId="{7E6BF1C3-F5CB-439C-A4C2-082554AC98E2}" dt="2018-09-17T18:10:42.614" v="1527" actId="6549"/>
          <ac:spMkLst>
            <pc:docMk/>
            <pc:sldMk cId="2467499783" sldId="276"/>
            <ac:spMk id="5" creationId="{00000000-0000-0000-0000-000000000000}"/>
          </ac:spMkLst>
        </pc:spChg>
        <pc:spChg chg="mod">
          <ac:chgData name="Louisa Peddle" userId="b0c79e38-1162-493f-ae14-1c41043971e7" providerId="ADAL" clId="{7E6BF1C3-F5CB-439C-A4C2-082554AC98E2}" dt="2018-09-17T18:12:54.347" v="1651" actId="20577"/>
          <ac:spMkLst>
            <pc:docMk/>
            <pc:sldMk cId="2467499783" sldId="276"/>
            <ac:spMk id="7" creationId="{063FE11C-D5F4-4FBB-90B5-76A503E8632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584EFDC-47AC-4F83-B4D0-8ADEDED71E6C}" type="datetimeFigureOut">
              <a:rPr lang="en-GB" smtClean="0"/>
              <a:t>21/09/2018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F862DDE-E910-45A7-B686-ECA0D74F699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25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64F2A72-CE1F-43E5-BB02-3961EF67241D}" type="datetimeFigureOut">
              <a:rPr lang="en-GB" smtClean="0"/>
              <a:t>21/09/2018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4AC676-4031-4702-A7A9-4C1F61E7CDD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169017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295298" y="126780"/>
            <a:ext cx="10463800" cy="565919"/>
          </a:xfrm>
          <a:prstGeom prst="rect">
            <a:avLst/>
          </a:prstGeom>
        </p:spPr>
        <p:txBody>
          <a:bodyPr anchor="b"/>
          <a:lstStyle>
            <a:lvl1pPr algn="ctr">
              <a:defRPr sz="3600" b="1">
                <a:ln>
                  <a:noFill/>
                </a:ln>
                <a:solidFill>
                  <a:schemeClr val="tx2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defRPr>
            </a:lvl1pPr>
          </a:lstStyle>
          <a:p>
            <a:r>
              <a:rPr lang="en-US" dirty="0"/>
              <a:t>Lesson 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764704"/>
            <a:ext cx="10463800" cy="504056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8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2931400" y="1340771"/>
            <a:ext cx="8827699" cy="576263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 b="1" baseline="0"/>
            </a:lvl1pPr>
          </a:lstStyle>
          <a:p>
            <a:pPr lvl="0"/>
            <a:r>
              <a:rPr lang="en-GB" dirty="0"/>
              <a:t>Starter Title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14344" y="1340769"/>
            <a:ext cx="1996916" cy="523220"/>
          </a:xfrm>
          <a:prstGeom prst="rect">
            <a:avLst/>
          </a:prstGeom>
          <a:noFill/>
        </p:spPr>
        <p:txBody>
          <a:bodyPr wrap="square" lIns="108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Starter: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4"/>
          </p:nvPr>
        </p:nvSpPr>
        <p:spPr>
          <a:xfrm>
            <a:off x="1295561" y="1987826"/>
            <a:ext cx="10463438" cy="4681537"/>
          </a:xfrm>
          <a:prstGeom prst="rect">
            <a:avLst/>
          </a:prstGeom>
        </p:spPr>
        <p:txBody>
          <a:bodyPr lIns="0"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0911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earning Pyram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199300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2674" y="-3288"/>
            <a:ext cx="8335468" cy="681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237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3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157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565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299" y="549277"/>
            <a:ext cx="2928209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Picture Placeholder 3"/>
          <p:cNvSpPr>
            <a:spLocks noGrp="1"/>
          </p:cNvSpPr>
          <p:nvPr>
            <p:ph type="pic" sz="quarter" idx="17"/>
          </p:nvPr>
        </p:nvSpPr>
        <p:spPr>
          <a:xfrm>
            <a:off x="4368299" y="549276"/>
            <a:ext cx="7390438" cy="6048375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7489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/>
          </p:nvPr>
        </p:nvSpPr>
        <p:spPr>
          <a:xfrm>
            <a:off x="1295033" y="549277"/>
            <a:ext cx="10464066" cy="1007517"/>
          </a:xfrm>
          <a:prstGeom prst="rect">
            <a:avLst/>
          </a:prstGeom>
        </p:spPr>
        <p:txBody>
          <a:bodyPr/>
          <a:lstStyle>
            <a:lvl1pPr marL="114300" indent="0">
              <a:buNone/>
              <a:defRPr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able Placeholder 4"/>
          <p:cNvSpPr>
            <a:spLocks noGrp="1"/>
          </p:cNvSpPr>
          <p:nvPr>
            <p:ph type="tbl" sz="quarter" idx="17"/>
          </p:nvPr>
        </p:nvSpPr>
        <p:spPr>
          <a:xfrm>
            <a:off x="1295033" y="1628777"/>
            <a:ext cx="10463438" cy="496857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icon to add table</a:t>
            </a:r>
            <a:endParaRPr lang="en-GB" dirty="0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98514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Qui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1" hasCustomPrompt="1"/>
          </p:nvPr>
        </p:nvSpPr>
        <p:spPr>
          <a:xfrm>
            <a:off x="1391031" y="569913"/>
            <a:ext cx="10463438" cy="2055300"/>
          </a:xfrm>
          <a:prstGeom prst="rect">
            <a:avLst/>
          </a:prstGeom>
        </p:spPr>
        <p:txBody>
          <a:bodyPr anchor="ctr" anchorCtr="0"/>
          <a:lstStyle>
            <a:lvl1pPr marL="114300" indent="0" algn="ctr">
              <a:buNone/>
              <a:defRPr sz="4000"/>
            </a:lvl1pPr>
          </a:lstStyle>
          <a:p>
            <a:pPr lvl="0"/>
            <a:r>
              <a:rPr lang="en-GB" dirty="0"/>
              <a:t>Question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2" hasCustomPrompt="1"/>
          </p:nvPr>
        </p:nvSpPr>
        <p:spPr>
          <a:xfrm>
            <a:off x="1463039" y="2861852"/>
            <a:ext cx="4673056" cy="1503362"/>
          </a:xfrm>
          <a:prstGeom prst="rect">
            <a:avLst/>
          </a:prstGeom>
          <a:solidFill>
            <a:srgbClr val="FF00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3" hasCustomPrompt="1"/>
          </p:nvPr>
        </p:nvSpPr>
        <p:spPr>
          <a:xfrm>
            <a:off x="6894758" y="2861852"/>
            <a:ext cx="4673056" cy="1503362"/>
          </a:xfrm>
          <a:prstGeom prst="rect">
            <a:avLst/>
          </a:prstGeom>
          <a:solidFill>
            <a:srgbClr val="0000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4" hasCustomPrompt="1"/>
          </p:nvPr>
        </p:nvSpPr>
        <p:spPr>
          <a:xfrm>
            <a:off x="1463038" y="4718959"/>
            <a:ext cx="4673056" cy="1503362"/>
          </a:xfrm>
          <a:prstGeom prst="rect">
            <a:avLst/>
          </a:prstGeom>
          <a:solidFill>
            <a:srgbClr val="9933FF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19" name="Text Placeholder 15"/>
          <p:cNvSpPr>
            <a:spLocks noGrp="1"/>
          </p:cNvSpPr>
          <p:nvPr>
            <p:ph type="body" sz="quarter" idx="15" hasCustomPrompt="1"/>
          </p:nvPr>
        </p:nvSpPr>
        <p:spPr>
          <a:xfrm>
            <a:off x="6894758" y="4718959"/>
            <a:ext cx="4673056" cy="1503362"/>
          </a:xfrm>
          <a:prstGeom prst="rect">
            <a:avLst/>
          </a:prstGeom>
          <a:solidFill>
            <a:srgbClr val="00FF0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anchor="ctr" anchorCtr="0"/>
          <a:lstStyle>
            <a:lvl1pPr marL="114300" indent="0" algn="ctr">
              <a:buNone/>
              <a:defRPr sz="40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Answer</a:t>
            </a:r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6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11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Oth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11"/>
          </p:nvPr>
        </p:nvSpPr>
        <p:spPr>
          <a:xfrm>
            <a:off x="1295033" y="548680"/>
            <a:ext cx="10463438" cy="604867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858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Confide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Rate your confidence: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861283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0328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412239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032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Ques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129529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85341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8411534" y="620688"/>
            <a:ext cx="3347564" cy="5904656"/>
          </a:xfrm>
          <a:prstGeom prst="rect">
            <a:avLst/>
          </a:prstGeom>
          <a:solidFill>
            <a:schemeClr val="bg1"/>
          </a:solidFill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221236" y="764705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87340" y="764705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9779356" y="764705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42146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Font typeface="+mj-lt"/>
              <a:buNone/>
              <a:defRPr sz="2800"/>
            </a:lvl1pPr>
            <a:lvl2pPr marL="352425" indent="-238125">
              <a:buFont typeface="+mj-lt"/>
              <a:buAutoNum type="arabicPeriod"/>
              <a:defRPr/>
            </a:lvl2pPr>
            <a:lvl3pPr marL="352425" indent="-238125">
              <a:buFont typeface="+mj-lt"/>
              <a:buAutoNum type="arabicPeriod"/>
              <a:defRPr/>
            </a:lvl3pPr>
            <a:lvl4pPr marL="352425" indent="-238125">
              <a:buFont typeface="+mj-lt"/>
              <a:buAutoNum type="arabicPeriod"/>
              <a:defRPr/>
            </a:lvl4pPr>
            <a:lvl5pPr marL="352425" indent="-238125">
              <a:buFont typeface="+mj-lt"/>
              <a:buAutoNum type="arabicPeriod"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7"/>
          </p:nvPr>
        </p:nvSpPr>
        <p:spPr>
          <a:xfrm>
            <a:off x="4979586" y="1502305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5"/>
          <p:cNvSpPr>
            <a:spLocks noGrp="1"/>
          </p:cNvSpPr>
          <p:nvPr>
            <p:ph type="body" sz="quarter" idx="18"/>
          </p:nvPr>
        </p:nvSpPr>
        <p:spPr>
          <a:xfrm>
            <a:off x="8540330" y="1498852"/>
            <a:ext cx="3095222" cy="489743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114300" indent="0" algn="ctr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157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erformanc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2" y="2129666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6" y="2129666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129666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928249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319239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319239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319239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14347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895228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887846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9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887846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/>
          <a:p>
            <a:pPr algn="ctr"/>
            <a:fld id="{6DC3214A-211A-4A7D-8030-F3E6DC29A2FE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5325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Work + Fast Tr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4223241" y="1484784"/>
            <a:ext cx="46079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How did you do?</a:t>
            </a:r>
          </a:p>
        </p:txBody>
      </p:sp>
      <p:pic>
        <p:nvPicPr>
          <p:cNvPr id="1026" name="Picture 2" descr="http://4vector.com/i/free-vector-blue-car-clip-art_111362_Blue_Car_clip_art_hight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261" y="5445224"/>
            <a:ext cx="2516863" cy="11579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/>
          <p:cNvSpPr txBox="1"/>
          <p:nvPr/>
        </p:nvSpPr>
        <p:spPr>
          <a:xfrm>
            <a:off x="5951208" y="5445224"/>
            <a:ext cx="3335766" cy="523220"/>
          </a:xfrm>
          <a:prstGeom prst="rect">
            <a:avLst/>
          </a:prstGeom>
          <a:noFill/>
        </p:spPr>
        <p:txBody>
          <a:bodyPr wrap="square" lIns="144000" rtlCol="0">
            <a:spAutoFit/>
          </a:bodyPr>
          <a:lstStyle/>
          <a:p>
            <a:r>
              <a:rPr lang="en-GB" sz="2800" b="1" dirty="0">
                <a:solidFill>
                  <a:srgbClr val="2F2B20"/>
                </a:solidFill>
              </a:rPr>
              <a:t>Fast Track</a:t>
            </a: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5951208" y="5982364"/>
            <a:ext cx="5488909" cy="513461"/>
          </a:xfrm>
          <a:prstGeom prst="rect">
            <a:avLst/>
          </a:prstGeom>
        </p:spPr>
        <p:txBody>
          <a:bodyPr lIns="0">
            <a:no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223241" y="2944117"/>
            <a:ext cx="611920" cy="584775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A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223241" y="2123857"/>
            <a:ext cx="611920" cy="584775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R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218348" y="3768319"/>
            <a:ext cx="611920" cy="584775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FFFF"/>
                </a:solidFill>
              </a:rPr>
              <a:t>G</a:t>
            </a:r>
            <a:endParaRPr lang="en-GB" sz="500" b="1" dirty="0">
              <a:solidFill>
                <a:srgbClr val="FFFFFF"/>
              </a:solidFill>
            </a:endParaRPr>
          </a:p>
        </p:txBody>
      </p:sp>
      <p:sp>
        <p:nvSpPr>
          <p:cNvPr id="23" name="Text Placeholder 16"/>
          <p:cNvSpPr>
            <a:spLocks noGrp="1"/>
          </p:cNvSpPr>
          <p:nvPr>
            <p:ph type="body" sz="quarter" idx="16"/>
          </p:nvPr>
        </p:nvSpPr>
        <p:spPr>
          <a:xfrm>
            <a:off x="4799230" y="217274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16"/>
          <p:cNvSpPr>
            <a:spLocks noGrp="1"/>
          </p:cNvSpPr>
          <p:nvPr>
            <p:ph type="body" sz="quarter" idx="17"/>
          </p:nvPr>
        </p:nvSpPr>
        <p:spPr>
          <a:xfrm>
            <a:off x="4791848" y="299695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16"/>
          <p:cNvSpPr>
            <a:spLocks noGrp="1"/>
          </p:cNvSpPr>
          <p:nvPr>
            <p:ph type="body" sz="quarter" idx="18"/>
          </p:nvPr>
        </p:nvSpPr>
        <p:spPr>
          <a:xfrm>
            <a:off x="4791848" y="3821162"/>
            <a:ext cx="3599982" cy="615950"/>
          </a:xfrm>
          <a:prstGeom prst="rect">
            <a:avLst/>
          </a:prstGeom>
        </p:spPr>
        <p:txBody>
          <a:bodyPr>
            <a:normAutofit/>
          </a:bodyPr>
          <a:lstStyle>
            <a:lvl1pPr marL="114300" indent="0">
              <a:buNone/>
              <a:defRPr sz="28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57197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4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298" y="4462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pic>
        <p:nvPicPr>
          <p:cNvPr id="5" name="Picture 4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/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132075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/>
          <p:cNvPicPr/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459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Picture 8"/>
          <p:cNvPicPr/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0584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Picture 9"/>
          <p:cNvPicPr/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4566" y="2966720"/>
            <a:ext cx="3891280" cy="3891280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TextBox 10"/>
          <p:cNvSpPr txBox="1"/>
          <p:nvPr userDrawn="1"/>
        </p:nvSpPr>
        <p:spPr>
          <a:xfrm>
            <a:off x="2638822" y="476672"/>
            <a:ext cx="68407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Which Learning APP(s) did you use today?</a:t>
            </a:r>
          </a:p>
        </p:txBody>
      </p:sp>
      <p:sp>
        <p:nvSpPr>
          <p:cNvPr id="18" name="TextBox 17"/>
          <p:cNvSpPr txBox="1"/>
          <p:nvPr userDrawn="1"/>
        </p:nvSpPr>
        <p:spPr>
          <a:xfrm>
            <a:off x="1633947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Resilience</a:t>
            </a:r>
          </a:p>
        </p:txBody>
      </p:sp>
      <p:sp>
        <p:nvSpPr>
          <p:cNvPr id="19" name="TextBox 18"/>
          <p:cNvSpPr txBox="1"/>
          <p:nvPr userDrawn="1"/>
        </p:nvSpPr>
        <p:spPr>
          <a:xfrm>
            <a:off x="5018072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Empathy</a:t>
            </a:r>
          </a:p>
        </p:txBody>
      </p:sp>
      <p:sp>
        <p:nvSpPr>
          <p:cNvPr id="20" name="TextBox 19"/>
          <p:cNvSpPr txBox="1"/>
          <p:nvPr userDrawn="1"/>
        </p:nvSpPr>
        <p:spPr>
          <a:xfrm>
            <a:off x="8542054" y="314096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Awareness</a:t>
            </a:r>
          </a:p>
        </p:txBody>
      </p:sp>
      <p:sp>
        <p:nvSpPr>
          <p:cNvPr id="21" name="TextBox 20"/>
          <p:cNvSpPr txBox="1"/>
          <p:nvPr userDrawn="1"/>
        </p:nvSpPr>
        <p:spPr>
          <a:xfrm>
            <a:off x="1633947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Collaboration</a:t>
            </a:r>
          </a:p>
        </p:txBody>
      </p:sp>
      <p:sp>
        <p:nvSpPr>
          <p:cNvPr id="22" name="TextBox 21"/>
          <p:cNvSpPr txBox="1"/>
          <p:nvPr userDrawn="1"/>
        </p:nvSpPr>
        <p:spPr>
          <a:xfrm>
            <a:off x="5018072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Creativity</a:t>
            </a:r>
          </a:p>
        </p:txBody>
      </p:sp>
      <p:sp>
        <p:nvSpPr>
          <p:cNvPr id="23" name="TextBox 22"/>
          <p:cNvSpPr txBox="1"/>
          <p:nvPr userDrawn="1"/>
        </p:nvSpPr>
        <p:spPr>
          <a:xfrm>
            <a:off x="8542054" y="6021288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2F2B20"/>
                </a:solidFill>
              </a:rPr>
              <a:t>Independence</a:t>
            </a:r>
          </a:p>
        </p:txBody>
      </p:sp>
    </p:spTree>
    <p:extLst>
      <p:ext uri="{BB962C8B-B14F-4D97-AF65-F5344CB8AC3E}">
        <p14:creationId xmlns:p14="http://schemas.microsoft.com/office/powerpoint/2010/main" val="115732107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AG Plenar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91296" y="1956174"/>
            <a:ext cx="10463800" cy="432048"/>
          </a:xfrm>
          <a:prstGeom prst="rect">
            <a:avLst/>
          </a:prstGeom>
        </p:spPr>
        <p:txBody>
          <a:bodyPr anchor="t">
            <a:noAutofit/>
          </a:bodyPr>
          <a:lstStyle>
            <a:lvl1pPr marL="0" indent="0" algn="ctr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Learning Question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57283" y="2529048"/>
            <a:ext cx="1331827" cy="1332000"/>
          </a:xfrm>
          <a:prstGeom prst="rect">
            <a:avLst/>
          </a:prstGeom>
          <a:solidFill>
            <a:srgbClr val="FFC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A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06328" y="2529048"/>
            <a:ext cx="1331827" cy="1332000"/>
          </a:xfrm>
          <a:prstGeom prst="rect">
            <a:avLst/>
          </a:prstGeom>
          <a:solidFill>
            <a:srgbClr val="FF000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R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508237" y="2529048"/>
            <a:ext cx="1331827" cy="1332000"/>
          </a:xfrm>
          <a:prstGeom prst="rect">
            <a:avLst/>
          </a:prstGeom>
          <a:solidFill>
            <a:srgbClr val="00B050"/>
          </a:solidFill>
          <a:ln w="28575">
            <a:solidFill>
              <a:schemeClr val="bg1">
                <a:lumMod val="95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GB" sz="8000" b="1" dirty="0">
                <a:solidFill>
                  <a:srgbClr val="FFFFFF"/>
                </a:solidFill>
              </a:rPr>
              <a:t>G</a:t>
            </a:r>
            <a:endParaRPr lang="en-GB" sz="1400" b="1" dirty="0">
              <a:solidFill>
                <a:srgbClr val="FFFFFF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5"/>
          </p:nvPr>
        </p:nvSpPr>
        <p:spPr>
          <a:xfrm>
            <a:off x="186985" y="5758226"/>
            <a:ext cx="540544" cy="365125"/>
          </a:xfrm>
        </p:spPr>
        <p:txBody>
          <a:bodyPr/>
          <a:lstStyle>
            <a:lvl1pPr algn="ctr">
              <a:defRPr/>
            </a:lvl1pPr>
          </a:lstStyle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927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909831" y="359898"/>
            <a:ext cx="9874235" cy="1472184"/>
          </a:xfrm>
          <a:prstGeom prst="rect">
            <a:avLst/>
          </a:prstGeo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909831" y="1850064"/>
            <a:ext cx="9874235" cy="1752600"/>
          </a:xfrm>
          <a:prstGeom prst="rect">
            <a:avLst/>
          </a:prstGeo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774578" y="6305550"/>
            <a:ext cx="2844430" cy="476250"/>
          </a:xfrm>
          <a:prstGeom prst="rect">
            <a:avLst/>
          </a:prstGeom>
        </p:spPr>
        <p:txBody>
          <a:bodyPr/>
          <a:lstStyle/>
          <a:p>
            <a:fld id="{BEDBB917-1DED-47EB-A08B-8DEAEA4421FC}" type="datetimeFigureOut">
              <a:rPr lang="en-GB" smtClean="0"/>
              <a:pPr/>
              <a:t>21/09/2018</a:t>
            </a:fld>
            <a:endParaRPr lang="en-GB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>
          <a:xfrm>
            <a:off x="7619008" y="6305550"/>
            <a:ext cx="3860297" cy="476250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917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2312" y="8885"/>
            <a:ext cx="959306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3875" y="5597889"/>
            <a:ext cx="959306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10484350" y="5940789"/>
            <a:ext cx="1562743" cy="800579"/>
            <a:chOff x="0" y="0"/>
            <a:chExt cx="2378562" cy="1138793"/>
          </a:xfrm>
        </p:grpSpPr>
        <p:pic>
          <p:nvPicPr>
            <p:cNvPr id="12" name="Picture 11"/>
            <p:cNvPicPr>
              <a:picLocks noChangeAspect="1"/>
            </p:cNvPicPr>
            <p:nvPr userDrawn="1"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638" t="48219" r="35910" b="44736"/>
            <a:stretch/>
          </p:blipFill>
          <p:spPr bwMode="auto">
            <a:xfrm>
              <a:off x="0" y="639519"/>
              <a:ext cx="1688555" cy="252442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  <p:pic>
          <p:nvPicPr>
            <p:cNvPr id="13" name="Picture 12"/>
            <p:cNvPicPr>
              <a:picLocks noChangeAspect="1"/>
            </p:cNvPicPr>
            <p:nvPr userDrawn="1"/>
          </p:nvPicPr>
          <p:blipFill rotWithShape="1">
            <a:blip r:embed="rId1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1801" t="11115" r="4403" b="57104"/>
            <a:stretch/>
          </p:blipFill>
          <p:spPr bwMode="auto">
            <a:xfrm>
              <a:off x="1587578" y="0"/>
              <a:ext cx="790984" cy="1138793"/>
            </a:xfrm>
            <a:prstGeom prst="rect">
              <a:avLst/>
            </a:prstGeom>
            <a:ln>
              <a:noFill/>
            </a:ln>
            <a:extLst>
              <a:ext uri="{53640926-AAD7-44D8-BBD7-CCE9431645EC}">
                <a14:shadowObscured xmlns:a14="http://schemas.microsoft.com/office/drawing/2010/main"/>
              </a:ext>
            </a:extLst>
          </p:spPr>
        </p:pic>
      </p:grpSp>
      <p:sp>
        <p:nvSpPr>
          <p:cNvPr id="14" name="TextBox 13"/>
          <p:cNvSpPr txBox="1"/>
          <p:nvPr/>
        </p:nvSpPr>
        <p:spPr>
          <a:xfrm rot="16200000">
            <a:off x="-1738987" y="2976917"/>
            <a:ext cx="43924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34D29993-F7E6-4123-B670-CE221344C87E}" type="datetime2">
              <a:rPr lang="en-GB" sz="2000" smtClean="0">
                <a:solidFill>
                  <a:srgbClr val="FFFFFF"/>
                </a:solidFill>
              </a:rPr>
              <a:pPr/>
              <a:t>Friday, 21 September 2018</a:t>
            </a:fld>
            <a:endParaRPr lang="en-GB" sz="2000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186985" y="5758226"/>
            <a:ext cx="54054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chemeClr val="bg1"/>
                </a:solidFill>
              </a:defRPr>
            </a:lvl1pPr>
          </a:lstStyle>
          <a:p>
            <a:pPr algn="ctr"/>
            <a:fld id="{9EF24218-CF50-4DEE-A2C8-93D7C48C851B}" type="slidenum">
              <a:rPr lang="en-GB" smtClean="0">
                <a:solidFill>
                  <a:srgbClr val="FFFFFF"/>
                </a:solidFill>
              </a:rPr>
              <a:pPr algn="ctr"/>
              <a:t>‹#›</a:t>
            </a:fld>
            <a:endParaRPr lang="en-GB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0211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2" r:id="rId15"/>
  </p:sldLayoutIdLst>
  <p:hf hdr="0" dt="0"/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5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70670" y="1700808"/>
            <a:ext cx="10657184" cy="1472184"/>
          </a:xfrm>
        </p:spPr>
        <p:txBody>
          <a:bodyPr/>
          <a:lstStyle/>
          <a:p>
            <a:pPr algn="ctr"/>
            <a:r>
              <a:rPr lang="en-GB" sz="5400" dirty="0"/>
              <a:t>Bishop of Winchester Academy</a:t>
            </a:r>
            <a:br>
              <a:rPr lang="en-GB" sz="5400" dirty="0"/>
            </a:br>
            <a:r>
              <a:rPr lang="en-GB" sz="5400" dirty="0"/>
              <a:t>Maths Department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394706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42679" y="548680"/>
            <a:ext cx="10441388" cy="1224136"/>
          </a:xfrm>
        </p:spPr>
        <p:txBody>
          <a:bodyPr/>
          <a:lstStyle/>
          <a:p>
            <a:pPr algn="ctr"/>
            <a:r>
              <a:rPr lang="en-GB" sz="6600" dirty="0"/>
              <a:t>We offer two GCSEs to Y11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D9D0C-CA63-43DA-A3B0-BE1BBD585C4C}" type="slidenum">
              <a:rPr lang="en-GB" smtClean="0"/>
              <a:pPr/>
              <a:t>2</a:t>
            </a:fld>
            <a:endParaRPr lang="en-GB"/>
          </a:p>
        </p:txBody>
      </p:sp>
      <p:sp>
        <p:nvSpPr>
          <p:cNvPr id="6" name="Text Box 2"/>
          <p:cNvSpPr txBox="1"/>
          <p:nvPr/>
        </p:nvSpPr>
        <p:spPr>
          <a:xfrm>
            <a:off x="1666829" y="2276873"/>
            <a:ext cx="4428377" cy="3846478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GCSE Maths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Higher &amp; Foundation tiers available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1, 2, 3, 4 usually: Higher 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Sets 5, 6, 7, 8, 9 usually: Foundation tier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i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Tiers reviewed regularly, final decision made in early 2019</a:t>
            </a:r>
            <a:endParaRPr lang="en-GB" sz="2000" i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 Box 5"/>
          <p:cNvSpPr txBox="1"/>
          <p:nvPr/>
        </p:nvSpPr>
        <p:spPr>
          <a:xfrm>
            <a:off x="6707389" y="2276872"/>
            <a:ext cx="4716409" cy="3846478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Level 2 Certificate in Further Maths</a:t>
            </a: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en-GB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Usually s</a:t>
            </a:r>
            <a: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uitable for set 1 students only</a:t>
            </a:r>
          </a:p>
        </p:txBody>
      </p:sp>
    </p:spTree>
    <p:extLst>
      <p:ext uri="{BB962C8B-B14F-4D97-AF65-F5344CB8AC3E}">
        <p14:creationId xmlns:p14="http://schemas.microsoft.com/office/powerpoint/2010/main" val="39245870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3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CC99FF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 Homework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206774" y="1916832"/>
            <a:ext cx="792088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Students are set a weekly past exam paper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Will take around 90 minutes to complete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Compulsory, after-school catch-up sessions if homework is not submitted on time or is of an unacceptable standard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  <a:p>
            <a:pPr algn="ctr"/>
            <a:r>
              <a:rPr lang="en-GB" sz="2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High expectations – no excuses!</a:t>
            </a:r>
          </a:p>
          <a:p>
            <a:pPr algn="ctr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3840504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4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2206774" y="188640"/>
            <a:ext cx="7920880" cy="1080120"/>
          </a:xfrm>
          <a:prstGeom prst="rect">
            <a:avLst/>
          </a:prstGeom>
          <a:solidFill>
            <a:srgbClr val="FFFF0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Maths Equipment</a:t>
            </a:r>
            <a:endParaRPr lang="en-GB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06774" y="1772816"/>
            <a:ext cx="7920880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800" b="1" dirty="0"/>
              <a:t>Students need to arrive fully equipped with a </a:t>
            </a:r>
            <a:r>
              <a:rPr lang="en-GB" sz="2800" b="1" u="sng" dirty="0"/>
              <a:t>scientific </a:t>
            </a:r>
            <a:r>
              <a:rPr lang="en-GB" sz="2800" b="1" dirty="0"/>
              <a:t>calculator every Maths lesson. Students need a full set of maths equipment at home in order to be able to complete the weekly homework tasks</a:t>
            </a:r>
          </a:p>
          <a:p>
            <a:endParaRPr lang="en-GB" sz="2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Calculators can be purchased through SQUID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Other maths equipment can be purchased in the department from your child’s Maths teacher at break or lunch time</a:t>
            </a:r>
            <a:endParaRPr lang="en-GB" sz="2800" dirty="0"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7128648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5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92D05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2800" b="1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Exam information</a:t>
            </a:r>
            <a:endParaRPr lang="en-GB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440120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Mock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1 and 2: week beginning 19/11/2018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Week beginning 25/02/2019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b="1" dirty="0"/>
              <a:t>Final exam dates: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1: 21/05/2019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2: 06/06/2019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Paper 1: 11/06/2019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27364035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6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00B0F0"/>
          </a:solidFill>
          <a:ln w="6350">
            <a:solidFill>
              <a:prstClr val="black"/>
            </a:solidFill>
          </a:ln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>
              <a:lnSpc>
                <a:spcPct val="107000"/>
              </a:lnSpc>
              <a:spcAft>
                <a:spcPts val="800"/>
              </a:spcAft>
              <a:defRPr sz="2000" b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defRPr>
            </a:lvl1pPr>
          </a:lstStyle>
          <a:p>
            <a:r>
              <a:rPr lang="en-GB" sz="2800" dirty="0">
                <a:latin typeface="+mn-lt"/>
                <a:ea typeface="+mn-ea"/>
                <a:cs typeface="+mn-cs"/>
              </a:rPr>
              <a:t>Revision Materials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9703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Available on SQUID: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Revision guide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Workbook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Exam practice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Ensure that the correct tier of entry is selected, ask your child’s Maths teacher for advice if you are unsure about this.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040728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6DC3214A-211A-4A7D-8030-F3E6DC29A2FE}" type="slidenum">
              <a:rPr lang="en-GB" smtClean="0">
                <a:solidFill>
                  <a:srgbClr val="FFFFFF"/>
                </a:solidFill>
              </a:rPr>
              <a:pPr/>
              <a:t>7</a:t>
            </a:fld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5" name="Text Box 2"/>
          <p:cNvSpPr txBox="1"/>
          <p:nvPr/>
        </p:nvSpPr>
        <p:spPr>
          <a:xfrm>
            <a:off x="2206774" y="188640"/>
            <a:ext cx="8008305" cy="1080120"/>
          </a:xfrm>
          <a:prstGeom prst="rect">
            <a:avLst/>
          </a:prstGeom>
          <a:solidFill>
            <a:srgbClr val="FFCC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 sz="4000" b="1"/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en-GB" sz="2800" dirty="0">
                <a:solidFill>
                  <a:schemeClr val="tx1"/>
                </a:solidFill>
              </a:rPr>
              <a:t>After - School Support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63FE11C-D5F4-4FBB-90B5-76A503E86320}"/>
              </a:ext>
            </a:extLst>
          </p:cNvPr>
          <p:cNvSpPr txBox="1"/>
          <p:nvPr/>
        </p:nvSpPr>
        <p:spPr>
          <a:xfrm>
            <a:off x="2206774" y="1916832"/>
            <a:ext cx="7920880" cy="35394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800" b="1" dirty="0"/>
              <a:t>Thursdays in the Maths department: 3pm - 4pm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Help with homework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Support with revision plans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i="1" dirty="0"/>
              <a:t>Although your child’s teacher may not be ‘on duty’ there will always be several staff members available to help with Foundation and Higher tier questions</a:t>
            </a:r>
          </a:p>
          <a:p>
            <a:endParaRPr lang="en-GB" sz="2800" i="1" dirty="0"/>
          </a:p>
        </p:txBody>
      </p:sp>
    </p:spTree>
    <p:extLst>
      <p:ext uri="{BB962C8B-B14F-4D97-AF65-F5344CB8AC3E}">
        <p14:creationId xmlns:p14="http://schemas.microsoft.com/office/powerpoint/2010/main" val="2467499783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TBOWA CMO">
  <a:themeElements>
    <a:clrScheme name="TBOWA">
      <a:dk1>
        <a:srgbClr val="2F2B20"/>
      </a:dk1>
      <a:lt1>
        <a:srgbClr val="FFFFFF"/>
      </a:lt1>
      <a:dk2>
        <a:srgbClr val="660012"/>
      </a:dk2>
      <a:lt2>
        <a:srgbClr val="D8D8D8"/>
      </a:lt2>
      <a:accent1>
        <a:srgbClr val="7F7F7F"/>
      </a:accent1>
      <a:accent2>
        <a:srgbClr val="A5A5A5"/>
      </a:accent2>
      <a:accent3>
        <a:srgbClr val="BFBFBF"/>
      </a:accent3>
      <a:accent4>
        <a:srgbClr val="D8D8D8"/>
      </a:accent4>
      <a:accent5>
        <a:srgbClr val="F2F2F2"/>
      </a:accent5>
      <a:accent6>
        <a:srgbClr val="FFFFFF"/>
      </a:accent6>
      <a:hlink>
        <a:srgbClr val="7F7F7F"/>
      </a:hlink>
      <a:folHlink>
        <a:srgbClr val="849A0A"/>
      </a:folHlink>
    </a:clrScheme>
    <a:fontScheme name="Office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djacency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BOWA" id="{3E9224E0-F0EC-4F24-9B04-AE7778E27389}" vid="{467F5FCD-998E-4810-8B6E-C9321AEB088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TBOWA CMO</Template>
  <TotalTime>2483</TotalTime>
  <Words>291</Words>
  <Application>Microsoft Office PowerPoint</Application>
  <PresentationFormat>Custom</PresentationFormat>
  <Paragraphs>50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Arial</vt:lpstr>
      <vt:lpstr>Calibri</vt:lpstr>
      <vt:lpstr>Cambria</vt:lpstr>
      <vt:lpstr>Times New Roman</vt:lpstr>
      <vt:lpstr>Verdana</vt:lpstr>
      <vt:lpstr>1_TBOWA CMO</vt:lpstr>
      <vt:lpstr>Bishop of Winchester Academy Maths Department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The Bishop of Wnchester Academy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Factorising Expressions</dc:title>
  <dc:creator>Toby Gilbert</dc:creator>
  <cp:lastModifiedBy>Aoife Peters</cp:lastModifiedBy>
  <cp:revision>131</cp:revision>
  <dcterms:created xsi:type="dcterms:W3CDTF">2015-09-18T11:37:16Z</dcterms:created>
  <dcterms:modified xsi:type="dcterms:W3CDTF">2018-09-21T16:10:28Z</dcterms:modified>
</cp:coreProperties>
</file>