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68" r:id="rId4"/>
    <p:sldId id="257" r:id="rId5"/>
    <p:sldId id="263" r:id="rId6"/>
    <p:sldId id="264" r:id="rId7"/>
    <p:sldId id="265" r:id="rId8"/>
    <p:sldId id="266" r:id="rId9"/>
    <p:sldId id="267" r:id="rId10"/>
  </p:sldIdLst>
  <p:sldSz cx="9601200" cy="12801600" type="A3"/>
  <p:notesSz cx="6858000" cy="9144000"/>
  <p:defaultTextStyle>
    <a:defPPr>
      <a:defRPr lang="en-US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2280" y="96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3976797"/>
            <a:ext cx="8161020" cy="274404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6B4-C0B1-4312-ADA4-0F3D5DD8CB7E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159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6B4-C0B1-4312-ADA4-0F3D5DD8CB7E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37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512657"/>
            <a:ext cx="8641080" cy="21336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2987041"/>
            <a:ext cx="8641080" cy="844846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11865190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D66B4-C0B1-4312-ADA4-0F3D5DD8CB7E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11865190"/>
            <a:ext cx="30403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11865190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3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7.png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image" Target="../media/image5.png"/><Relationship Id="rId5" Type="http://schemas.openxmlformats.org/officeDocument/2006/relationships/slide" Target="slide6.xml"/><Relationship Id="rId10" Type="http://schemas.openxmlformats.org/officeDocument/2006/relationships/image" Target="../media/image4.png"/><Relationship Id="rId4" Type="http://schemas.openxmlformats.org/officeDocument/2006/relationships/slide" Target="slide5.xml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hyperlink" Target="https://www.bbc.co.uk/bitesize/guides/zyygjxs/revision/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Bk_qU7l-fcU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online.org.uk/specials/places-of-worship/buddhism.htm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9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x7634j/revision/3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hyperlink" Target="https://www.bbc.co.uk/bitesize/guides/zphhw6f/revision/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Year 6 to 7 Transition Project 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Religious Studies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 Bishop of Winchester Academy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16" b="64981"/>
          <a:stretch/>
        </p:blipFill>
        <p:spPr>
          <a:xfrm>
            <a:off x="1021072" y="784176"/>
            <a:ext cx="7559055" cy="21602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23" b="25920"/>
          <a:stretch/>
        </p:blipFill>
        <p:spPr>
          <a:xfrm>
            <a:off x="1021072" y="9497144"/>
            <a:ext cx="7559055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51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dirty="0" smtClean="0"/>
              <a:t>Transition Pack Contents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469583"/>
              </p:ext>
            </p:extLst>
          </p:nvPr>
        </p:nvGraphicFramePr>
        <p:xfrm>
          <a:off x="720089" y="1936304"/>
          <a:ext cx="8161020" cy="8352929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44206">
                  <a:extLst>
                    <a:ext uri="{9D8B030D-6E8A-4147-A177-3AD203B41FA5}">
                      <a16:colId xmlns:a16="http://schemas.microsoft.com/office/drawing/2014/main" val="212794249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805715871"/>
                    </a:ext>
                  </a:extLst>
                </a:gridCol>
                <a:gridCol w="4320479">
                  <a:extLst>
                    <a:ext uri="{9D8B030D-6E8A-4147-A177-3AD203B41FA5}">
                      <a16:colId xmlns:a16="http://schemas.microsoft.com/office/drawing/2014/main" val="419540249"/>
                    </a:ext>
                  </a:extLst>
                </a:gridCol>
                <a:gridCol w="1560231">
                  <a:extLst>
                    <a:ext uri="{9D8B030D-6E8A-4147-A177-3AD203B41FA5}">
                      <a16:colId xmlns:a16="http://schemas.microsoft.com/office/drawing/2014/main" val="3454920752"/>
                    </a:ext>
                  </a:extLst>
                </a:gridCol>
              </a:tblGrid>
              <a:tr h="1229674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Slide Number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 smtClean="0"/>
                        <a:t>LApp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Task Name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Tick when complete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8548703"/>
                  </a:ext>
                </a:extLst>
              </a:tr>
              <a:tr h="1011548">
                <a:tc>
                  <a:txBody>
                    <a:bodyPr/>
                    <a:lstStyle/>
                    <a:p>
                      <a:pPr algn="ctr"/>
                      <a:r>
                        <a:rPr lang="en-GB" b="1" i="1" dirty="0" smtClean="0"/>
                        <a:t>3</a:t>
                      </a:r>
                      <a:endParaRPr lang="en-GB" b="1" i="1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i="1" dirty="0" smtClean="0">
                          <a:hlinkClick r:id="rId2" action="ppaction://hlinksldjump"/>
                        </a:rPr>
                        <a:t>An Introduction to our </a:t>
                      </a:r>
                      <a:r>
                        <a:rPr lang="en-GB" i="1" dirty="0" err="1" smtClean="0">
                          <a:hlinkClick r:id="rId2" action="ppaction://hlinksldjump"/>
                        </a:rPr>
                        <a:t>LApps</a:t>
                      </a:r>
                      <a:endParaRPr lang="en-GB" i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4959169"/>
                  </a:ext>
                </a:extLst>
              </a:tr>
              <a:tr h="101154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4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hlinkClick r:id="rId3" action="ppaction://hlinksldjump"/>
                        </a:rPr>
                        <a:t>Different Perceptions 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47041451"/>
                  </a:ext>
                </a:extLst>
              </a:tr>
              <a:tr h="101154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5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hlinkClick r:id="rId4" action="ppaction://hlinksldjump"/>
                        </a:rPr>
                        <a:t>Meditation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67194027"/>
                  </a:ext>
                </a:extLst>
              </a:tr>
              <a:tr h="101154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6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hlinkClick r:id="rId5" action="ppaction://hlinksldjump"/>
                        </a:rPr>
                        <a:t>Places of Worship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6887950"/>
                  </a:ext>
                </a:extLst>
              </a:tr>
              <a:tr h="101154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7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hlinkClick r:id="rId6" action="ppaction://hlinksldjump"/>
                        </a:rPr>
                        <a:t>Influential Religious Figure Fact File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47640842"/>
                  </a:ext>
                </a:extLst>
              </a:tr>
              <a:tr h="1053967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8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hlinkClick r:id="rId7" action="ppaction://hlinksldjump"/>
                        </a:rPr>
                        <a:t>Science and Religion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7972466"/>
                  </a:ext>
                </a:extLst>
              </a:tr>
              <a:tr h="101154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9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hlinkClick r:id="rId8" action="ppaction://hlinksldjump"/>
                        </a:rPr>
                        <a:t>Making links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9828925"/>
                  </a:ext>
                </a:extLst>
              </a:tr>
            </a:tbl>
          </a:graphicData>
        </a:graphic>
      </p:graphicFrame>
      <p:pic>
        <p:nvPicPr>
          <p:cNvPr id="6" name="Pictur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724" y="4216170"/>
            <a:ext cx="928361" cy="928361"/>
          </a:xfrm>
          <a:prstGeom prst="rect">
            <a:avLst/>
          </a:prstGeom>
        </p:spPr>
      </p:pic>
      <p:pic>
        <p:nvPicPr>
          <p:cNvPr id="7" name="Picture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042" y="5244535"/>
            <a:ext cx="964470" cy="964470"/>
          </a:xfrm>
          <a:prstGeom prst="rect">
            <a:avLst/>
          </a:prstGeom>
        </p:spPr>
      </p:pic>
      <p:pic>
        <p:nvPicPr>
          <p:cNvPr id="8" name="Picture 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988" y="6195642"/>
            <a:ext cx="964470" cy="964470"/>
          </a:xfrm>
          <a:prstGeom prst="rect">
            <a:avLst/>
          </a:prstGeom>
        </p:spPr>
      </p:pic>
      <p:pic>
        <p:nvPicPr>
          <p:cNvPr id="9" name="Picture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585" y="7139016"/>
            <a:ext cx="981133" cy="981133"/>
          </a:xfrm>
          <a:prstGeom prst="rect">
            <a:avLst/>
          </a:prstGeom>
        </p:spPr>
      </p:pic>
      <p:pic>
        <p:nvPicPr>
          <p:cNvPr id="10" name="Picture 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916" y="8138720"/>
            <a:ext cx="981133" cy="981133"/>
          </a:xfrm>
          <a:prstGeom prst="rect">
            <a:avLst/>
          </a:prstGeom>
        </p:spPr>
      </p:pic>
      <p:pic>
        <p:nvPicPr>
          <p:cNvPr id="11" name="Picture 10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288" y="9294798"/>
            <a:ext cx="959170" cy="95917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959106" y="4443680"/>
            <a:ext cx="360040" cy="38314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7989790" y="5546750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7989647" y="6497857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7989647" y="7563292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959106" y="8576087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7959106" y="9594363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014904" y="11307509"/>
            <a:ext cx="73426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/>
              <a:t>Click the </a:t>
            </a:r>
            <a:r>
              <a:rPr lang="en-GB" b="1" u="sng" dirty="0" err="1" smtClean="0"/>
              <a:t>LApp</a:t>
            </a:r>
            <a:r>
              <a:rPr lang="en-GB" b="1" u="sng" dirty="0" smtClean="0"/>
              <a:t> Logo to go directly to the task!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208993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72" y="640160"/>
            <a:ext cx="7559055" cy="10692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760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Awareness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62611"/>
            <a:ext cx="2293773" cy="22937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6624" y="2592118"/>
            <a:ext cx="8334485" cy="9710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Look at this image:  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What do you see in the picture? </a:t>
            </a:r>
          </a:p>
          <a:p>
            <a:r>
              <a:rPr lang="en-GB" dirty="0" smtClean="0"/>
              <a:t>An old lady or a young woman? </a:t>
            </a:r>
          </a:p>
          <a:p>
            <a:endParaRPr lang="en-GB" dirty="0"/>
          </a:p>
          <a:p>
            <a:r>
              <a:rPr lang="en-GB" b="1" dirty="0" smtClean="0"/>
              <a:t>Awareness is important so that we can see more than one point of view, we shouldn’t just believe the first thing we hear or see. </a:t>
            </a:r>
          </a:p>
          <a:p>
            <a:endParaRPr lang="en-GB" dirty="0"/>
          </a:p>
          <a:p>
            <a:r>
              <a:rPr lang="en-GB" b="1" dirty="0"/>
              <a:t>Read the information in the link below: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How can we apply awareness to religion? Use the link to help you. </a:t>
            </a:r>
          </a:p>
          <a:p>
            <a:endParaRPr lang="en-GB" dirty="0"/>
          </a:p>
        </p:txBody>
      </p:sp>
      <p:sp>
        <p:nvSpPr>
          <p:cNvPr id="7" name="Action Button: Return 6">
            <a:hlinkClick r:id="rId3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558891" y="10217224"/>
            <a:ext cx="820891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www.bbc.co.uk/bitesize/guides/zyygjxs/revision/3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053" y="2006678"/>
            <a:ext cx="3810921" cy="5228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04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549486"/>
              </p:ext>
            </p:extLst>
          </p:nvPr>
        </p:nvGraphicFramePr>
        <p:xfrm>
          <a:off x="615310" y="6680473"/>
          <a:ext cx="8370580" cy="513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12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40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6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883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88669">
                <a:tc>
                  <a:txBody>
                    <a:bodyPr/>
                    <a:lstStyle/>
                    <a:p>
                      <a:r>
                        <a:rPr lang="en-GB" dirty="0" smtClean="0"/>
                        <a:t>How</a:t>
                      </a:r>
                      <a:r>
                        <a:rPr lang="en-GB" baseline="0" dirty="0" smtClean="0"/>
                        <a:t> I think I will feel when meditating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How I think</a:t>
                      </a:r>
                      <a:r>
                        <a:rPr lang="en-GB" baseline="0" dirty="0" smtClean="0"/>
                        <a:t> I will feel afterwards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How</a:t>
                      </a:r>
                      <a:r>
                        <a:rPr lang="en-GB" baseline="0" dirty="0" smtClean="0"/>
                        <a:t> I felt when meditating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How</a:t>
                      </a:r>
                      <a:r>
                        <a:rPr lang="en-GB" baseline="0" dirty="0" smtClean="0"/>
                        <a:t> I felt after meditating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8632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20080" y="9430379"/>
            <a:ext cx="8761040" cy="2371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Independence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96" y="139402"/>
            <a:ext cx="2286005" cy="2286005"/>
          </a:xfrm>
          <a:prstGeom prst="rect">
            <a:avLst/>
          </a:prstGeom>
        </p:spPr>
      </p:pic>
      <p:sp>
        <p:nvSpPr>
          <p:cNvPr id="7" name="Action Button: Return 6">
            <a:hlinkClick r:id="rId3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4289525" y="9668375"/>
            <a:ext cx="48006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www.youtube.com/watch?v=Bk_qU7l-fcU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15310" y="2440360"/>
            <a:ext cx="8604365" cy="10495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 dirty="0" smtClean="0"/>
              <a:t>For some meditation is  religious practice, for others it is a way of maintaining good mental health and managing stress.</a:t>
            </a:r>
          </a:p>
          <a:p>
            <a:endParaRPr lang="en-GB" sz="1800" b="1" dirty="0"/>
          </a:p>
          <a:p>
            <a:r>
              <a:rPr lang="en-GB" sz="1800" b="1" dirty="0" smtClean="0"/>
              <a:t>How </a:t>
            </a:r>
            <a:r>
              <a:rPr lang="en-GB" sz="1800" b="1" dirty="0" smtClean="0"/>
              <a:t>can </a:t>
            </a:r>
            <a:r>
              <a:rPr lang="en-GB" sz="1800" b="1" dirty="0" smtClean="0"/>
              <a:t>meditation or mindfulness </a:t>
            </a:r>
            <a:r>
              <a:rPr lang="en-GB" sz="1800" b="1" dirty="0" smtClean="0"/>
              <a:t>have an impact on daily routines?</a:t>
            </a:r>
          </a:p>
          <a:p>
            <a:endParaRPr lang="en-GB" sz="1800" dirty="0"/>
          </a:p>
          <a:p>
            <a:r>
              <a:rPr lang="en-GB" sz="1800" dirty="0"/>
              <a:t>Professor Mark Williams, former director of the Oxford Mindfulness Centre, says that mindfulness means knowing directly what is going on inside and outside ourselves, moment by moment</a:t>
            </a:r>
            <a:r>
              <a:rPr lang="en-GB" sz="1800" dirty="0" smtClean="0"/>
              <a:t>. "</a:t>
            </a:r>
            <a:r>
              <a:rPr lang="en-GB" sz="1800" dirty="0"/>
              <a:t>It's easy to stop noticing the world around </a:t>
            </a:r>
            <a:r>
              <a:rPr lang="en-GB" sz="1800" dirty="0" smtClean="0"/>
              <a:t>us……an </a:t>
            </a:r>
            <a:r>
              <a:rPr lang="en-GB" sz="1800" dirty="0"/>
              <a:t>important part of mindfulness is reconnecting with our bodies and the sensations they experience. This means waking up to the sights, sounds, smells and tastes of the present </a:t>
            </a:r>
            <a:r>
              <a:rPr lang="en-GB" sz="1800" dirty="0" smtClean="0"/>
              <a:t>moment”</a:t>
            </a:r>
          </a:p>
          <a:p>
            <a:endParaRPr lang="en-GB" sz="1800" dirty="0" smtClean="0"/>
          </a:p>
          <a:p>
            <a:r>
              <a:rPr lang="en-GB" sz="2800" b="1" dirty="0"/>
              <a:t>Copy the table below and complete the first two boxes 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b="1" dirty="0" smtClean="0"/>
              <a:t>Now watch the video: </a:t>
            </a:r>
          </a:p>
          <a:p>
            <a:endParaRPr lang="en-GB" dirty="0"/>
          </a:p>
          <a:p>
            <a:r>
              <a:rPr lang="en-GB" dirty="0" smtClean="0"/>
              <a:t>Complete the remaining boxes</a:t>
            </a:r>
          </a:p>
          <a:p>
            <a:endParaRPr lang="en-GB" dirty="0"/>
          </a:p>
          <a:p>
            <a:r>
              <a:rPr lang="en-GB" dirty="0" smtClean="0"/>
              <a:t>How do you think you could use meditation in your daily life?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783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Creativity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2562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2504519"/>
            <a:ext cx="7632848" cy="855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Design a poster or leaflet informing people about a chosen place of worship (e.g. a Church):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You should include:</a:t>
            </a:r>
          </a:p>
          <a:p>
            <a:pPr marL="342900" indent="-342900">
              <a:buFontTx/>
              <a:buChar char="-"/>
            </a:pPr>
            <a:r>
              <a:rPr lang="en-GB" dirty="0" smtClean="0"/>
              <a:t>A picture or photo of your chosen place of worship</a:t>
            </a:r>
          </a:p>
          <a:p>
            <a:pPr marL="342900" indent="-342900">
              <a:buFontTx/>
              <a:buChar char="-"/>
            </a:pPr>
            <a:r>
              <a:rPr lang="en-GB" dirty="0" smtClean="0"/>
              <a:t>Its name, what religion its from  and who worships there</a:t>
            </a:r>
          </a:p>
          <a:p>
            <a:pPr marL="342900" indent="-342900">
              <a:buFontTx/>
              <a:buChar char="-"/>
            </a:pPr>
            <a:r>
              <a:rPr lang="en-GB" dirty="0" smtClean="0"/>
              <a:t>A paragraph explaining its importance and why people worship there (aim for about 50 words)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Need some help picking a place of worship? </a:t>
            </a:r>
            <a:r>
              <a:rPr lang="en-GB" dirty="0" smtClean="0">
                <a:hlinkClick r:id="rId3"/>
              </a:rPr>
              <a:t>Click here!</a:t>
            </a:r>
            <a:endParaRPr lang="en-GB" dirty="0"/>
          </a:p>
        </p:txBody>
      </p:sp>
      <p:sp>
        <p:nvSpPr>
          <p:cNvPr id="10" name="Action Button: Return 9">
            <a:hlinkClick r:id="rId4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46" y="3412766"/>
            <a:ext cx="2552174" cy="36644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233" y="3439725"/>
            <a:ext cx="4872608" cy="363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5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Empathy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287570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2728392"/>
            <a:ext cx="763284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Create a fact file on </a:t>
            </a:r>
            <a:r>
              <a:rPr lang="en-GB" b="1" dirty="0" smtClean="0"/>
              <a:t>an inspirational religious figure. </a:t>
            </a:r>
            <a:r>
              <a:rPr lang="en-GB" dirty="0"/>
              <a:t>Include the following key points:</a:t>
            </a:r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Their name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 years through which they lived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What they are famous </a:t>
            </a:r>
            <a:r>
              <a:rPr lang="en-GB" dirty="0" smtClean="0"/>
              <a:t>for doing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How they might have felt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What they mean to others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How </a:t>
            </a:r>
            <a:r>
              <a:rPr lang="en-GB" dirty="0" smtClean="0"/>
              <a:t>they </a:t>
            </a:r>
            <a:r>
              <a:rPr lang="en-GB" dirty="0"/>
              <a:t>have affected the world.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 smtClean="0"/>
              <a:t>Below </a:t>
            </a:r>
            <a:r>
              <a:rPr lang="en-GB" dirty="0"/>
              <a:t>are some </a:t>
            </a:r>
            <a:r>
              <a:rPr lang="en-GB" dirty="0" smtClean="0"/>
              <a:t>inspirational religious figures you </a:t>
            </a:r>
            <a:r>
              <a:rPr lang="en-GB" dirty="0"/>
              <a:t>could choose as a starting </a:t>
            </a:r>
            <a:r>
              <a:rPr lang="en-GB" dirty="0" smtClean="0"/>
              <a:t>point. </a:t>
            </a:r>
            <a:endParaRPr lang="en-GB" dirty="0"/>
          </a:p>
        </p:txBody>
      </p:sp>
      <p:sp>
        <p:nvSpPr>
          <p:cNvPr id="20" name="Action Button: Return 19">
            <a:hlinkClick r:id="rId3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47" y="7526693"/>
            <a:ext cx="2208312" cy="27498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9856" y="10365881"/>
            <a:ext cx="306039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Martin Luther King JR.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240" y="7526693"/>
            <a:ext cx="2844063" cy="171603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743944" y="9332051"/>
            <a:ext cx="216213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Mother Teresa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360" y="7571172"/>
            <a:ext cx="2013874" cy="266091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663016" y="10284012"/>
            <a:ext cx="242656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Maximilian Kolbe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940" y="9948752"/>
            <a:ext cx="2682547" cy="178836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247533" y="11633377"/>
            <a:ext cx="20216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Oscar Romero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798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Collaboration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6114"/>
            <a:ext cx="2286005" cy="22860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4176" y="3013073"/>
            <a:ext cx="7632848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Research one of the examples below of how religion and science can both be similar and different. Produce a newspaper article informing the general public of this!</a:t>
            </a:r>
          </a:p>
          <a:p>
            <a:endParaRPr lang="en-GB" b="1" dirty="0" smtClean="0"/>
          </a:p>
          <a:p>
            <a:endParaRPr lang="en-GB" b="1" dirty="0"/>
          </a:p>
          <a:p>
            <a:pPr marL="342900" indent="-342900">
              <a:buFontTx/>
              <a:buChar char="-"/>
            </a:pPr>
            <a:r>
              <a:rPr lang="en-GB" dirty="0" smtClean="0"/>
              <a:t>Creation story vs Big Bang </a:t>
            </a:r>
            <a:r>
              <a:rPr lang="en-GB" dirty="0"/>
              <a:t>theory </a:t>
            </a:r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www.bbc.co.uk/bitesize/guides/zx7634j/revision/3</a:t>
            </a:r>
            <a:r>
              <a:rPr lang="en-GB" dirty="0" smtClean="0"/>
              <a:t> </a:t>
            </a:r>
          </a:p>
          <a:p>
            <a:pPr marL="342900" indent="-342900">
              <a:buFontTx/>
              <a:buChar char="-"/>
            </a:pPr>
            <a:endParaRPr lang="en-GB" dirty="0"/>
          </a:p>
          <a:p>
            <a:r>
              <a:rPr lang="en-GB" dirty="0" smtClean="0"/>
              <a:t>OR </a:t>
            </a:r>
          </a:p>
          <a:p>
            <a:pPr marL="342900" indent="-342900">
              <a:buFontTx/>
              <a:buChar char="-"/>
            </a:pPr>
            <a:endParaRPr lang="en-GB" dirty="0" smtClean="0"/>
          </a:p>
          <a:p>
            <a:pPr marL="342900" indent="-342900">
              <a:buFontTx/>
              <a:buChar char="-"/>
            </a:pPr>
            <a:r>
              <a:rPr lang="en-GB" dirty="0" smtClean="0"/>
              <a:t>Life </a:t>
            </a:r>
            <a:r>
              <a:rPr lang="en-GB" dirty="0"/>
              <a:t>after death </a:t>
            </a:r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www.bbc.co.uk/bitesize/guides/zphhw6f/revision/1</a:t>
            </a:r>
            <a:r>
              <a:rPr lang="en-GB" dirty="0" smtClean="0"/>
              <a:t> </a:t>
            </a:r>
          </a:p>
          <a:p>
            <a:pPr marL="342900" indent="-342900">
              <a:buFontTx/>
              <a:buChar char="-"/>
            </a:pPr>
            <a:endParaRPr lang="en-GB" dirty="0" smtClean="0"/>
          </a:p>
        </p:txBody>
      </p:sp>
      <p:sp>
        <p:nvSpPr>
          <p:cNvPr id="14" name="Action Button: Return 13">
            <a:hlinkClick r:id="rId5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8963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Resilience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12" y="156495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4644" y="2251627"/>
            <a:ext cx="8638444" cy="8987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Find different newspaper articles and suggest how they link to the following quotes. </a:t>
            </a:r>
          </a:p>
          <a:p>
            <a:pPr algn="ctr"/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sz="2800" dirty="0"/>
          </a:p>
          <a:p>
            <a:pPr algn="ctr"/>
            <a:endParaRPr lang="en-GB" dirty="0" smtClean="0"/>
          </a:p>
          <a:p>
            <a:pPr algn="ctr"/>
            <a:r>
              <a:rPr lang="en-GB" dirty="0" smtClean="0"/>
              <a:t>How do you think religion links to everyday life? Write an explanation using your evidence to support your answer.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659315"/>
              </p:ext>
            </p:extLst>
          </p:nvPr>
        </p:nvGraphicFramePr>
        <p:xfrm>
          <a:off x="720090" y="3302132"/>
          <a:ext cx="8222166" cy="6552485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920270">
                  <a:extLst>
                    <a:ext uri="{9D8B030D-6E8A-4147-A177-3AD203B41FA5}">
                      <a16:colId xmlns:a16="http://schemas.microsoft.com/office/drawing/2014/main" val="3393530259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val="2899977229"/>
                    </a:ext>
                  </a:extLst>
                </a:gridCol>
                <a:gridCol w="1765392">
                  <a:extLst>
                    <a:ext uri="{9D8B030D-6E8A-4147-A177-3AD203B41FA5}">
                      <a16:colId xmlns:a16="http://schemas.microsoft.com/office/drawing/2014/main" val="2937667127"/>
                    </a:ext>
                  </a:extLst>
                </a:gridCol>
              </a:tblGrid>
              <a:tr h="1993429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Article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Quote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How the</a:t>
                      </a:r>
                      <a:r>
                        <a:rPr lang="en-GB" baseline="0" dirty="0" smtClean="0"/>
                        <a:t> article</a:t>
                      </a:r>
                      <a:r>
                        <a:rPr lang="en-GB" dirty="0" smtClean="0"/>
                        <a:t> links to the quote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8535881"/>
                  </a:ext>
                </a:extLst>
              </a:tr>
              <a:tr h="808868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“Love thy neighbour.”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900971"/>
                  </a:ext>
                </a:extLst>
              </a:tr>
              <a:tr h="808868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“God saw all that he had made, and it was very good.”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808820"/>
                  </a:ext>
                </a:extLst>
              </a:tr>
              <a:tr h="808868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“You shall not steal.” 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67974294"/>
                  </a:ext>
                </a:extLst>
              </a:tr>
              <a:tr h="808868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“</a:t>
                      </a:r>
                      <a:r>
                        <a:rPr lang="en-GB" sz="2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have come that they may have life, and have it to the full.”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4242146"/>
                  </a:ext>
                </a:extLst>
              </a:tr>
              <a:tr h="808868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“And the LORD God said, “The man has now become like one of us, knowing good and evil.”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97121100"/>
                  </a:ext>
                </a:extLst>
              </a:tr>
            </a:tbl>
          </a:graphicData>
        </a:graphic>
      </p:graphicFrame>
      <p:sp>
        <p:nvSpPr>
          <p:cNvPr id="14" name="Action Button: Return 13">
            <a:hlinkClick r:id="rId3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6362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1351</TotalTime>
  <Words>622</Words>
  <Application>Microsoft Office PowerPoint</Application>
  <PresentationFormat>A3 Paper (297x420 mm)</PresentationFormat>
  <Paragraphs>162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Year 6 to 7 Transition Project   Religious Studies </vt:lpstr>
      <vt:lpstr>Transition Pack Contents</vt:lpstr>
      <vt:lpstr>PowerPoint Presentation</vt:lpstr>
      <vt:lpstr>Awareness</vt:lpstr>
      <vt:lpstr>Independence</vt:lpstr>
      <vt:lpstr>Creativity</vt:lpstr>
      <vt:lpstr>Empathy</vt:lpstr>
      <vt:lpstr>Collaboration</vt:lpstr>
      <vt:lpstr>Resilience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Mac</dc:creator>
  <cp:lastModifiedBy>Ryan Dunn</cp:lastModifiedBy>
  <cp:revision>52</cp:revision>
  <dcterms:created xsi:type="dcterms:W3CDTF">2014-09-22T20:40:35Z</dcterms:created>
  <dcterms:modified xsi:type="dcterms:W3CDTF">2020-07-08T09:49:18Z</dcterms:modified>
</cp:coreProperties>
</file>