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269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0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087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642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886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483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190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081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061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304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759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FB20F-E679-48F3-967B-79FF8A965153}" type="datetimeFigureOut">
              <a:rPr lang="en-GB" smtClean="0"/>
              <a:t>21/05/2019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A18D0-BA8E-4BDC-9D8C-C810C64A15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02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668168"/>
              </p:ext>
            </p:extLst>
          </p:nvPr>
        </p:nvGraphicFramePr>
        <p:xfrm>
          <a:off x="-3" y="0"/>
          <a:ext cx="12192002" cy="6987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3848">
                  <a:extLst>
                    <a:ext uri="{9D8B030D-6E8A-4147-A177-3AD203B41FA5}">
                      <a16:colId xmlns:a16="http://schemas.microsoft.com/office/drawing/2014/main" val="95281982"/>
                    </a:ext>
                  </a:extLst>
                </a:gridCol>
                <a:gridCol w="3491539">
                  <a:extLst>
                    <a:ext uri="{9D8B030D-6E8A-4147-A177-3AD203B41FA5}">
                      <a16:colId xmlns:a16="http://schemas.microsoft.com/office/drawing/2014/main" val="767447625"/>
                    </a:ext>
                  </a:extLst>
                </a:gridCol>
                <a:gridCol w="4045076">
                  <a:extLst>
                    <a:ext uri="{9D8B030D-6E8A-4147-A177-3AD203B41FA5}">
                      <a16:colId xmlns:a16="http://schemas.microsoft.com/office/drawing/2014/main" val="1053892244"/>
                    </a:ext>
                  </a:extLst>
                </a:gridCol>
                <a:gridCol w="3491539">
                  <a:extLst>
                    <a:ext uri="{9D8B030D-6E8A-4147-A177-3AD203B41FA5}">
                      <a16:colId xmlns:a16="http://schemas.microsoft.com/office/drawing/2014/main" val="2585640341"/>
                    </a:ext>
                  </a:extLst>
                </a:gridCol>
              </a:tblGrid>
              <a:tr h="5926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Tuesday 28</a:t>
                      </a:r>
                      <a:r>
                        <a:rPr lang="en-GB" b="1" baseline="30000" dirty="0" smtClean="0"/>
                        <a:t>th</a:t>
                      </a:r>
                      <a:r>
                        <a:rPr lang="en-GB" b="1" dirty="0" smtClean="0"/>
                        <a:t> May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Wednesday 29</a:t>
                      </a:r>
                      <a:r>
                        <a:rPr lang="en-GB" b="1" baseline="30000" dirty="0" smtClean="0"/>
                        <a:t>th</a:t>
                      </a:r>
                      <a:r>
                        <a:rPr lang="en-GB" b="1" dirty="0" smtClean="0"/>
                        <a:t> May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Thursday 30</a:t>
                      </a:r>
                      <a:r>
                        <a:rPr lang="en-GB" b="1" baseline="30000" dirty="0" smtClean="0"/>
                        <a:t>th</a:t>
                      </a:r>
                      <a:r>
                        <a:rPr lang="en-GB" b="1" dirty="0" smtClean="0"/>
                        <a:t> May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7210749"/>
                  </a:ext>
                </a:extLst>
              </a:tr>
              <a:tr h="592628">
                <a:tc>
                  <a:txBody>
                    <a:bodyPr/>
                    <a:lstStyle/>
                    <a:p>
                      <a:r>
                        <a:rPr lang="en-GB" dirty="0" smtClean="0"/>
                        <a:t>8 -9am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 smtClean="0"/>
                        <a:t>1. 8.30-3pm</a:t>
                      </a:r>
                      <a:r>
                        <a:rPr lang="en-GB" sz="1050" b="1" baseline="0" dirty="0" smtClean="0"/>
                        <a:t> </a:t>
                      </a:r>
                      <a:r>
                        <a:rPr lang="en-GB" sz="1050" b="1" dirty="0" smtClean="0"/>
                        <a:t>Graphics E04</a:t>
                      </a:r>
                    </a:p>
                    <a:p>
                      <a:endParaRPr lang="en-GB" sz="105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438760"/>
                  </a:ext>
                </a:extLst>
              </a:tr>
              <a:tr h="1258016">
                <a:tc>
                  <a:txBody>
                    <a:bodyPr/>
                    <a:lstStyle/>
                    <a:p>
                      <a:r>
                        <a:rPr lang="en-GB" dirty="0" smtClean="0"/>
                        <a:t>9 -10am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L2 Further Maths in D107 at 9am</a:t>
                      </a:r>
                    </a:p>
                    <a:p>
                      <a:endParaRPr lang="en-GB" sz="10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 smtClean="0"/>
                        <a:t>2. 8.30-3pm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dirty="0" smtClean="0"/>
                        <a:t>Graphics E04</a:t>
                      </a:r>
                    </a:p>
                    <a:p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3598955"/>
                  </a:ext>
                </a:extLst>
              </a:tr>
              <a:tr h="855760">
                <a:tc>
                  <a:txBody>
                    <a:bodyPr/>
                    <a:lstStyle/>
                    <a:p>
                      <a:r>
                        <a:rPr lang="en-GB" dirty="0" smtClean="0"/>
                        <a:t>10 – 11am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11Ma1 Maths 10-12 in D107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 smtClean="0"/>
                        <a:t>2. 8.30-3pm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dirty="0" smtClean="0"/>
                        <a:t>Graphics E04</a:t>
                      </a:r>
                    </a:p>
                    <a:p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10-12 Maths Pox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– 12 Maths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POX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2033050"/>
                  </a:ext>
                </a:extLst>
              </a:tr>
              <a:tr h="827820">
                <a:tc>
                  <a:txBody>
                    <a:bodyPr/>
                    <a:lstStyle/>
                    <a:p>
                      <a:r>
                        <a:rPr lang="en-GB" dirty="0" smtClean="0"/>
                        <a:t>11 –</a:t>
                      </a:r>
                      <a:r>
                        <a:rPr lang="en-GB" baseline="0" dirty="0" smtClean="0"/>
                        <a:t> 12pm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11Ma1 Maths 10-12 in D107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2. 8.30-3pm</a:t>
                      </a:r>
                      <a:r>
                        <a:rPr lang="en-GB" sz="1100" b="1" baseline="0" dirty="0" smtClean="0"/>
                        <a:t> </a:t>
                      </a:r>
                      <a:r>
                        <a:rPr lang="en-GB" sz="1100" b="1" dirty="0" smtClean="0"/>
                        <a:t>Graphics </a:t>
                      </a:r>
                      <a:r>
                        <a:rPr lang="en-GB" sz="1100" b="1" dirty="0" smtClean="0"/>
                        <a:t>E04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3. 10 – 12 Maths POX</a:t>
                      </a:r>
                      <a:endParaRPr lang="en-GB" sz="1100" b="1" dirty="0" smtClean="0"/>
                    </a:p>
                    <a:p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– 12 Maths POX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0142657"/>
                  </a:ext>
                </a:extLst>
              </a:tr>
              <a:tr h="1310950">
                <a:tc>
                  <a:txBody>
                    <a:bodyPr/>
                    <a:lstStyle/>
                    <a:p>
                      <a:r>
                        <a:rPr lang="en-GB" dirty="0" smtClean="0"/>
                        <a:t>12 – 1pm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Statistics (Higher tier) in D107 12-2pm</a:t>
                      </a:r>
                    </a:p>
                    <a:p>
                      <a:endParaRPr lang="en-GB" sz="11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2. 8.30-3pm</a:t>
                      </a:r>
                      <a:r>
                        <a:rPr lang="en-GB" sz="1100" b="1" baseline="0" dirty="0" smtClean="0"/>
                        <a:t> </a:t>
                      </a:r>
                      <a:r>
                        <a:rPr lang="en-GB" sz="1100" b="1" dirty="0" smtClean="0"/>
                        <a:t>Graphics E04</a:t>
                      </a:r>
                    </a:p>
                    <a:p>
                      <a:endParaRPr lang="en-GB" sz="11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12-1 Stats Pox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– 1 Stats POX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273843"/>
                  </a:ext>
                </a:extLst>
              </a:tr>
              <a:tr h="710099">
                <a:tc>
                  <a:txBody>
                    <a:bodyPr/>
                    <a:lstStyle/>
                    <a:p>
                      <a:r>
                        <a:rPr lang="en-GB" dirty="0" smtClean="0"/>
                        <a:t>1 – 2pm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Statistics (Higher tier) in D107 12-2pm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2. 8.30-3pm</a:t>
                      </a:r>
                      <a:r>
                        <a:rPr lang="en-GB" sz="1100" b="1" baseline="0" dirty="0" smtClean="0"/>
                        <a:t> </a:t>
                      </a:r>
                      <a:r>
                        <a:rPr lang="en-GB" sz="1100" b="1" dirty="0" smtClean="0"/>
                        <a:t>Graphics E04</a:t>
                      </a:r>
                    </a:p>
                    <a:p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0714761"/>
                  </a:ext>
                </a:extLst>
              </a:tr>
              <a:tr h="710099">
                <a:tc>
                  <a:txBody>
                    <a:bodyPr/>
                    <a:lstStyle/>
                    <a:p>
                      <a:r>
                        <a:rPr lang="en-GB" dirty="0" smtClean="0"/>
                        <a:t>2 – 3pm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en-GB" sz="1100" b="1" dirty="0" smtClean="0"/>
                        <a:t>8.30-3pm</a:t>
                      </a:r>
                      <a:r>
                        <a:rPr lang="en-GB" sz="1100" b="1" baseline="0" dirty="0" smtClean="0"/>
                        <a:t> </a:t>
                      </a:r>
                      <a:r>
                        <a:rPr lang="en-GB" sz="1100" b="1" dirty="0" smtClean="0"/>
                        <a:t>Graphics E04</a:t>
                      </a:r>
                    </a:p>
                    <a:p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0514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0056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141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The Bishop of Winchester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Sandra Charles</dc:creator>
  <cp:lastModifiedBy>Sandra Charles</cp:lastModifiedBy>
  <cp:revision>9</cp:revision>
  <dcterms:created xsi:type="dcterms:W3CDTF">2019-05-17T08:18:37Z</dcterms:created>
  <dcterms:modified xsi:type="dcterms:W3CDTF">2019-05-21T09:12:12Z</dcterms:modified>
</cp:coreProperties>
</file>