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77840-F9C8-4BB0-9514-19577BF142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4E4425-9A23-4E02-8178-C8E02D3368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4DFC4B-0EE0-4F46-8C7A-9FC18FEAC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11B0D7-2085-4CAC-8AB7-5B0225A59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1D8C3-688B-4E16-B055-F7031C4A5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903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437B6-474D-4F02-AB97-61AA12747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619BF-A19B-4CD1-8C36-EBC1767F13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05CA10-21D2-4D50-9927-3FBA78CAC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6EBA9E-5D46-4418-BF52-08732A292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821D7-66AD-4DB4-9663-B471372CE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91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DBEC7-3F90-4DAF-9E0B-FDDA3FB2A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8698F-8ACC-4980-A6AE-2BDBEA8A83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186A5-7601-4B9F-AF69-E5AA448A9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E5F02-7B4E-4BAC-AB34-EE1DD29ED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78A0F3-5B18-44A0-BA3A-9382052BC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015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71386-7345-4042-B169-BE033E116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6C443-82BB-4E27-BF91-C6ED3486B6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053B34-7248-4DBD-B1F0-D0BB24203D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719901-D11A-4128-B0FC-F1DD352DC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D2AAFD-DAE1-40D0-9CEF-C894D3C4E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140BA9-BB4C-403D-9A4D-BB912D21E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351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6C345-393E-48D2-9BB2-B9374D63F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9F50D8-7BBA-4DCA-A577-AC12398DB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B2AC02-B523-49D6-8090-E39AF1940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BC78A1-E2BE-4F85-916B-3844F3DB88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877EE3-F7F4-41D4-B042-E58B7B8A2E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257D3F-C814-4C33-BADA-E04FCD058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66FC1D-4517-4197-86EF-D5605C629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8B0A5F-FA7D-42D5-B8D0-9210C19FD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9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A0BA9-54F9-4139-9EB6-3AAA3CD7D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F0F026-DDB0-4531-B836-7D7ECD1A9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9DE378-7331-44F4-88E8-3FFC6556E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D8AAE-B5DB-4FC5-A52E-E8334D91B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824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64443F-2128-40B1-9CD9-EAB6B30F9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A3CE77-52C0-4F8B-A981-88BF4D770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76CDA3-1825-4F0C-BB39-525E0AF52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16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8322F-F142-4DE7-81DD-CFE109505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3A585-C49E-4C52-9672-3AD872F9D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375FE-BB78-4288-B780-91B1832610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E99989-C7F3-45C8-9912-FAD5A632F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BEE5A7-5D98-49B3-942A-4B9CA10F1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E91227-2DE4-43CA-B2E2-8444597D5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859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A6A05-0B5F-43A5-8CE0-934F40A76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436478-6354-47C5-972A-AEBA6D7FB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91E14D-84AE-4E7A-B912-8C351A3336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FDD90-D388-4911-9329-60842A9F5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924156-E6A0-4903-880D-1B556E30B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E6612C-5271-4777-888C-42790B9FB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01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B3C0C-4C68-48A0-BC65-10E159D76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9CD027-D090-4CEE-8511-E9ED191F49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4EAE37-DB05-4F2D-89F9-634DC89C5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0D4FB0-DD25-4DEA-962C-F3E303863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79A9D-AECA-4B7E-AFE5-7A520D6B0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180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BDA2A6-905C-4E06-90EE-581C2A21BA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B13E76-A56C-4999-A05C-5A32F3B134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EBF5E-C148-432B-BC20-D1B90D4B8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503F2-00C4-4AED-9DCF-200CDC4D1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0ECC03-5AFF-4B7C-BB4C-D20C11426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379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32F825-E61A-4EF3-AD3F-D4C49955B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85B9A0-062C-454D-BD22-D5C8FFAA8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73771-F18C-4432-A365-407DA82E92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D6C27-0DA0-4BC6-A0F1-E5850588EDA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C6F7A6-D9A2-4922-B149-542D4E9E24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1210F-899D-4812-8DD9-6551A42D02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E6FDC-3D00-4BED-BB65-A50BFFF58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934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8317204-85C9-402A-B5B1-406C08C91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663" y="177705"/>
            <a:ext cx="2817339" cy="8799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1854D2-8032-4FF5-9563-A77AABC36FF9}"/>
              </a:ext>
            </a:extLst>
          </p:cNvPr>
          <p:cNvSpPr txBox="1"/>
          <p:nvPr/>
        </p:nvSpPr>
        <p:spPr>
          <a:xfrm>
            <a:off x="3569465" y="435206"/>
            <a:ext cx="8441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>
                <a:latin typeface="Century Gothic" panose="020B0502020202020204" pitchFamily="34" charset="0"/>
              </a:rPr>
              <a:t>The Subject Discovery Webinars – October 2021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528060-B761-4C2D-80E9-E4DA61282C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04" y="1057619"/>
            <a:ext cx="6496050" cy="5486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5BAD46-70E7-4FDE-9AF0-A0A631BB48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3354" y="1057619"/>
            <a:ext cx="4333875" cy="25241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66DD0A-6EE4-4E72-B01E-DE002FE466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3354" y="3800819"/>
            <a:ext cx="217170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751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1BCBF67-95BB-44ED-9B09-BA15F35B31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977" t="9156" r="8938" b="4964"/>
          <a:stretch/>
        </p:blipFill>
        <p:spPr>
          <a:xfrm>
            <a:off x="264406" y="1057618"/>
            <a:ext cx="11927594" cy="57408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317204-85C9-402A-B5B1-406C08C91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63" y="177705"/>
            <a:ext cx="2817339" cy="8799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1854D2-8032-4FF5-9563-A77AABC36FF9}"/>
              </a:ext>
            </a:extLst>
          </p:cNvPr>
          <p:cNvSpPr txBox="1"/>
          <p:nvPr/>
        </p:nvSpPr>
        <p:spPr>
          <a:xfrm>
            <a:off x="3569465" y="435206"/>
            <a:ext cx="8441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dirty="0">
                <a:latin typeface="Century Gothic" panose="020B0502020202020204" pitchFamily="34" charset="0"/>
              </a:rPr>
              <a:t>The Global Universities Webinars – October 2021</a:t>
            </a:r>
          </a:p>
        </p:txBody>
      </p:sp>
    </p:spTree>
    <p:extLst>
      <p:ext uri="{BB962C8B-B14F-4D97-AF65-F5344CB8AC3E}">
        <p14:creationId xmlns:p14="http://schemas.microsoft.com/office/powerpoint/2010/main" val="1613211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14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Kirsten Bryan-Brown</dc:creator>
  <cp:lastModifiedBy>Kirsten Bryan-Brown</cp:lastModifiedBy>
  <cp:revision>3</cp:revision>
  <dcterms:created xsi:type="dcterms:W3CDTF">2021-09-14T10:29:32Z</dcterms:created>
  <dcterms:modified xsi:type="dcterms:W3CDTF">2021-09-14T10:39:21Z</dcterms:modified>
</cp:coreProperties>
</file>