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78ED2-4C04-4AD0-B56D-DD8593EF51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DC21B9-6EB0-4192-A44D-6ECD48E36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CF749-8D76-4D9D-86ED-A1C6ACAC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733FB-65AC-4E0F-8ABB-216C681D4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D21F2-28B5-4E3F-858E-64803B80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65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012C7-F3E3-4FD1-9C3F-506B4F2D0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7DEE6-D952-4246-87BE-24F267D31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0C992-BFB3-471B-A158-4D9C9EEA2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109FA7-E4A4-4FF2-BBA4-463D40BA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EE03A-EE44-473F-BD80-359C8ECF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209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0CA4E-0DDE-4D0E-A4C5-C72E59897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FA7F6-C24B-4CB9-8ECD-F6AE3B616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2771-6F73-4AE0-8564-CD1F9F303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FB9D2-6E08-4CE9-9F56-E2CFD34AB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69C15-820C-49C7-8024-C06555C5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06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4191E-4C64-48DE-B9A1-A7D7893EF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41B20-343F-44FF-9F75-F4279C5F77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E2DE74-9768-46EA-A34D-7CC665050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75F03C-BBC4-4120-AE9E-815C33ACF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391384-DE8E-499E-83BB-6DE8A5C61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56EE7-D7DD-4163-8CC4-0ABF7B79F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905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E69E3-5850-417E-BED9-9C3C73D08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A2721-22DB-4B90-9D78-0F964A8077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3529BB-8A65-4E37-A603-0C13C2FA2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C75E78-6CA9-48EC-A9CC-DF255D3974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2958E7-A18F-4B29-9E46-C4CC32B6E9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E9A5DF-AEE6-4C4F-8447-00B979977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AB3BA7-4F1A-4171-A1FD-51B82F493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E0C6EF-A151-48EE-81F9-E2A487A82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06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3068A-B8F4-4EBA-8D96-FE2EC9079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5B7352-2A16-48C2-B323-E7B6CB427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26F36D-0678-45E8-93FB-754E6569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7E6A67-384E-4C7E-ADE1-67D55FE78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50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B2925D-7225-4F7C-AAA9-39E591C1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AAC19D-5654-4FDB-AAD5-B6B9C64FF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8F79C-9CF8-4DC7-B27A-6C5F7BF77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88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3C664-7919-479A-904A-1229D0C9C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4E8C8-8C87-4C97-B6CE-D8783E59B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830FE5-A84A-43E3-BC44-7960BC52F2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1A622-69ED-45E4-BDD7-9FA5DA100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782A92-0DC3-4FC2-ACB4-6096EA32E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D950A-2BA8-4CC4-B672-FA289033E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00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E300E-EF93-49DA-8E2C-9A93E8EEF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918396-0ACB-4822-9062-E7D3C310F0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D5B351-2464-4194-A110-425268A05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3D6216-A2BF-4A85-B95A-DF7C30968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DF2CFB-4400-4501-AB2D-A6EE127FB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A732A7-E4DE-4A7E-88CE-2A8C498BC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75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C5D48-29A0-4D34-BD63-7180E039A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8B37A0-57D7-4146-8C94-D157A6144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7996E-E65E-46A5-9E4D-E762D5ED1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F05E3-057E-4226-8EED-BCADC1170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DF232-B178-4140-A007-CBEB09EA3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910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1D565B-00D9-4F50-B598-2A0A306A80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C17F64-4E87-4E53-93E1-8952D1AB1E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FF990-2ABE-484C-849E-C536599A5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C777E-0247-472B-B716-92CC36D72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CACF99-2B5A-4056-B25C-71514A652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989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784B3B-38F0-4787-88B3-340D6AE66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94EE9E-3E21-4A93-9547-D9CDB03B1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28F1A-9E26-4930-9598-8F23861242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23FC9-5405-4847-B6A6-CCCD1615A297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12DC21-F9C8-486D-B645-400091A18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8DE83F-1E3E-40E3-BC47-A7F74868F0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09294-AEC3-4BCF-847F-8C3A01F3B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55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youtu.be/vxAdpzGeCIU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652E405-CEB6-4306-9EB9-8CA9FBD0F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036" y="2688769"/>
            <a:ext cx="1158948" cy="4934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AB829-D67E-4B56-87BC-CBE5ABDAD33B}"/>
              </a:ext>
            </a:extLst>
          </p:cNvPr>
          <p:cNvSpPr txBox="1"/>
          <p:nvPr/>
        </p:nvSpPr>
        <p:spPr>
          <a:xfrm>
            <a:off x="5073281" y="2454674"/>
            <a:ext cx="659927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entury Gothic" panose="020B0502020202020204" pitchFamily="34" charset="0"/>
              </a:rPr>
              <a:t>Remember you can research more about this job, or roles in Information Management more generally, using your                        account.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To find out if this could be the type of job for you, why not ask about volunteering in a library?  Some of the local libraries are offering our Year 10 students a placement during Work Experience week.</a:t>
            </a:r>
          </a:p>
          <a:p>
            <a:endParaRPr lang="en-GB" sz="1600" dirty="0">
              <a:latin typeface="Century Gothic" panose="020B0502020202020204" pitchFamily="34" charset="0"/>
            </a:endParaRPr>
          </a:p>
          <a:p>
            <a:r>
              <a:rPr lang="en-GB" sz="1600" dirty="0">
                <a:latin typeface="Century Gothic" panose="020B0502020202020204" pitchFamily="34" charset="0"/>
              </a:rPr>
              <a:t>Use the </a:t>
            </a:r>
            <a:r>
              <a:rPr lang="en-GB" sz="1600" b="1" dirty="0">
                <a:latin typeface="Century Gothic" panose="020B0502020202020204" pitchFamily="34" charset="0"/>
              </a:rPr>
              <a:t>Careers</a:t>
            </a:r>
            <a:r>
              <a:rPr lang="en-GB" sz="1600" dirty="0">
                <a:latin typeface="Century Gothic" panose="020B0502020202020204" pitchFamily="34" charset="0"/>
              </a:rPr>
              <a:t> section on the academy website to find more work experience and volunteering ideas.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3B7A4-C055-43A8-9300-B5BC74467A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203" y="1208363"/>
            <a:ext cx="9144000" cy="104667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latin typeface="Century Gothic" panose="020B0502020202020204" pitchFamily="34" charset="0"/>
              </a:rPr>
              <a:t>Thinking about Careers…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A92B21-F72A-4C9D-AFF8-88BD8EAC9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03" y="160909"/>
            <a:ext cx="11557589" cy="8378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348335-B3D5-43B8-873C-45166DF3B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203" y="5859269"/>
            <a:ext cx="11557589" cy="837822"/>
          </a:xfrm>
          <a:prstGeom prst="rect">
            <a:avLst/>
          </a:prstGeom>
        </p:spPr>
      </p:pic>
      <p:pic>
        <p:nvPicPr>
          <p:cNvPr id="3" name="Picture 2">
            <a:hlinkClick r:id="rId5"/>
            <a:extLst>
              <a:ext uri="{FF2B5EF4-FFF2-40B4-BE49-F238E27FC236}">
                <a16:creationId xmlns:a16="http://schemas.microsoft.com/office/drawing/2014/main" id="{709FD970-88B1-4259-B932-BC9B07B58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203" y="2255042"/>
            <a:ext cx="4368376" cy="3246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04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83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Thinking about Careers…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Thinking about Careers…</dc:title>
  <dc:creator>Kirsten Bryan-Brown</dc:creator>
  <cp:lastModifiedBy>Kirsten Bryan-Brown</cp:lastModifiedBy>
  <cp:revision>18</cp:revision>
  <dcterms:created xsi:type="dcterms:W3CDTF">2021-11-29T10:13:45Z</dcterms:created>
  <dcterms:modified xsi:type="dcterms:W3CDTF">2022-03-24T14:27:39Z</dcterms:modified>
</cp:coreProperties>
</file>