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5"/>
  </p:notesMasterIdLst>
  <p:handoutMasterIdLst>
    <p:handoutMasterId r:id="rId6"/>
  </p:handoutMasterIdLst>
  <p:sldIdLst>
    <p:sldId id="259" r:id="rId2"/>
    <p:sldId id="276" r:id="rId3"/>
    <p:sldId id="277" r:id="rId4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33BC"/>
    <a:srgbClr val="CC99FF"/>
    <a:srgbClr val="FF6600"/>
    <a:srgbClr val="FF3300"/>
    <a:srgbClr val="FFCCCC"/>
    <a:srgbClr val="FF99CC"/>
    <a:srgbClr val="A80057"/>
    <a:srgbClr val="A40000"/>
    <a:srgbClr val="880E45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06/02/2019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06/02/2019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06/02/2019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Wednesday, 06 February 2019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 smtClean="0"/>
              <a:t>GCSE Media Studies</a:t>
            </a:r>
            <a:endParaRPr lang="en-GB" sz="6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666829" y="1772816"/>
            <a:ext cx="4428377" cy="508518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b="1" baseline="30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 (PM)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Component 1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Quality Street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Girl Can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Man with the Golden Gun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Spectre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Pride magazine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GQ magazine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Guardian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Sun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Archer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Pokemon</a:t>
            </a: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Go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6707389" y="1772816"/>
            <a:ext cx="4716409" cy="435053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GB" sz="2000" b="1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June (PM)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Component 2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Duran </a:t>
            </a:r>
            <a:r>
              <a:rPr lang="en-GB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Duran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‘Rio’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Taylor Swift ‘Bad Blood’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Website for Taylor Swift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Bruno Mars ‘Uptown Funk’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Website for Bruno Mars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Luther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Sweeney</a:t>
            </a:r>
          </a:p>
        </p:txBody>
      </p:sp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2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 smtClean="0">
                <a:solidFill>
                  <a:schemeClr val="tx1"/>
                </a:solidFill>
              </a:rPr>
              <a:t>Revision materials/support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Thursday in D206 with Mrs Dimmer 3-4pm</a:t>
            </a:r>
          </a:p>
          <a:p>
            <a:endParaRPr lang="en-GB" sz="2800" b="1" i="1" dirty="0" smtClean="0"/>
          </a:p>
          <a:p>
            <a:r>
              <a:rPr lang="en-GB" sz="2800" b="1" i="1" dirty="0" smtClean="0"/>
              <a:t>Half term – February 21</a:t>
            </a:r>
            <a:r>
              <a:rPr lang="en-GB" sz="2800" b="1" i="1" baseline="30000" dirty="0" smtClean="0"/>
              <a:t>st</a:t>
            </a:r>
            <a:r>
              <a:rPr lang="en-GB" sz="2800" b="1" i="1" dirty="0" smtClean="0"/>
              <a:t> 9-11am</a:t>
            </a:r>
            <a:endParaRPr lang="en-GB" sz="2800" i="1" dirty="0"/>
          </a:p>
          <a:p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Fact sheets can be found on the </a:t>
            </a:r>
            <a:r>
              <a:rPr lang="en-GB" dirty="0" err="1" smtClean="0"/>
              <a:t>Eduqas</a:t>
            </a:r>
            <a:r>
              <a:rPr lang="en-GB" dirty="0" smtClean="0"/>
              <a:t> website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914" y="597696"/>
            <a:ext cx="5781675" cy="595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4391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2511</TotalTime>
  <Words>96</Words>
  <Application>Microsoft Office PowerPoint</Application>
  <PresentationFormat>Custom</PresentationFormat>
  <Paragraphs>31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Cambria</vt:lpstr>
      <vt:lpstr>Times New Roman</vt:lpstr>
      <vt:lpstr>Verdana</vt:lpstr>
      <vt:lpstr>1_TBOWA CMO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Nina Perry</cp:lastModifiedBy>
  <cp:revision>136</cp:revision>
  <dcterms:created xsi:type="dcterms:W3CDTF">2015-09-18T11:37:16Z</dcterms:created>
  <dcterms:modified xsi:type="dcterms:W3CDTF">2019-02-06T14:03:32Z</dcterms:modified>
</cp:coreProperties>
</file>