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Open Sans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hYtyBffpoA9Y8dPS3xAD6liuaQ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3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3" name="Google Shape;9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eefcc8bd14_0_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geefcc8bd14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eefcc8bd14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geefcc8bd14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eefcc8bd14_0_9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geefcc8bd14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eefcc8bd14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geefcc8bd14_0_9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geefcc8bd14_0_9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6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6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6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6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6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6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6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6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6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6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6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6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6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6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6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68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6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6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6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6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6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69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6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6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6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6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7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71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71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7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6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6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6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"/>
          <p:cNvSpPr txBox="1"/>
          <p:nvPr/>
        </p:nvSpPr>
        <p:spPr>
          <a:xfrm>
            <a:off x="1374588" y="3053976"/>
            <a:ext cx="9442800" cy="321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6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Student Sign In:</a:t>
            </a:r>
            <a:endParaRPr sz="56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56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Smartphones &amp; Tablets</a:t>
            </a:r>
            <a:endParaRPr sz="56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600"/>
              <a:buFont typeface="Open Sans"/>
              <a:buNone/>
            </a:pPr>
            <a:endParaRPr sz="56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"/>
          <p:cNvSpPr txBox="1"/>
          <p:nvPr/>
        </p:nvSpPr>
        <p:spPr>
          <a:xfrm>
            <a:off x="179295" y="430310"/>
            <a:ext cx="11743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2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Smartphone &amp; Tablet Sign In</a:t>
            </a:r>
            <a:endParaRPr sz="3200" b="1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2" name="Google Shape;102;p3"/>
          <p:cNvSpPr txBox="1"/>
          <p:nvPr/>
        </p:nvSpPr>
        <p:spPr>
          <a:xfrm>
            <a:off x="224118" y="1214555"/>
            <a:ext cx="11743800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Go to unifrog.org/student and sign in with your email address &amp; password. </a:t>
            </a:r>
            <a:endParaRPr sz="2200" dirty="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3" name="Google Shape;103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75800" y="2856300"/>
            <a:ext cx="1741951" cy="313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06027" y="2856305"/>
            <a:ext cx="2273849" cy="31345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"/>
          <p:cNvSpPr txBox="1"/>
          <p:nvPr/>
        </p:nvSpPr>
        <p:spPr>
          <a:xfrm>
            <a:off x="179295" y="430310"/>
            <a:ext cx="11743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2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Smartphone &amp; Tablet Sign In</a:t>
            </a:r>
            <a:endParaRPr sz="3200" b="1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0" name="Google Shape;110;p4"/>
          <p:cNvSpPr txBox="1"/>
          <p:nvPr/>
        </p:nvSpPr>
        <p:spPr>
          <a:xfrm>
            <a:off x="386400" y="1214555"/>
            <a:ext cx="11419200" cy="9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You’ll then be able to use Unifrog in exactly the same way you can on a laptop- we’re fully optimised for smartphones &amp; tablets!</a:t>
            </a:r>
            <a:endParaRPr sz="22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11" name="Google Shape;111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49163" y="2784700"/>
            <a:ext cx="1741951" cy="3134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79390" y="2784705"/>
            <a:ext cx="2273849" cy="3134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28166" y="3317225"/>
            <a:ext cx="1234660" cy="2194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4"/>
          <p:cNvPicPr preferRelativeResize="0"/>
          <p:nvPr/>
        </p:nvPicPr>
        <p:blipFill rotWithShape="1">
          <a:blip r:embed="rId6">
            <a:alphaModFix/>
          </a:blip>
          <a:srcRect b="24334"/>
          <a:stretch/>
        </p:blipFill>
        <p:spPr>
          <a:xfrm>
            <a:off x="6113175" y="3168950"/>
            <a:ext cx="1741950" cy="2343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geefcc8bd14_0_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163103" y="1453800"/>
            <a:ext cx="2195339" cy="395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geefcc8bd14_0_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08528" y="1453800"/>
            <a:ext cx="2195339" cy="3950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geefcc8bd14_0_23"/>
          <p:cNvSpPr txBox="1"/>
          <p:nvPr/>
        </p:nvSpPr>
        <p:spPr>
          <a:xfrm>
            <a:off x="179295" y="430310"/>
            <a:ext cx="11743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2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Unifrog as a home screen icon - iPhone</a:t>
            </a:r>
            <a:endParaRPr sz="3200" b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2" name="Google Shape;122;geefcc8bd14_0_23"/>
          <p:cNvSpPr txBox="1"/>
          <p:nvPr/>
        </p:nvSpPr>
        <p:spPr>
          <a:xfrm>
            <a:off x="386400" y="1453800"/>
            <a:ext cx="5862900" cy="528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Go to unifrog.org/student in your browser.</a:t>
            </a: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Go to your ‘options’ button at the bottom of the page (this is a box with an upwards-pointing arrow) and select ‘Add to Home Screen’. </a:t>
            </a: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23" name="Google Shape;123;geefcc8bd14_0_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06525" y="1835150"/>
            <a:ext cx="1555600" cy="321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eefcc8bd14_0_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56825" y="1835150"/>
            <a:ext cx="1555600" cy="321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geefcc8bd14_0_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004728" y="1370850"/>
            <a:ext cx="2195339" cy="395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geefcc8bd14_0_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08528" y="1453800"/>
            <a:ext cx="2195339" cy="3950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geefcc8bd14_0_32"/>
          <p:cNvSpPr txBox="1"/>
          <p:nvPr/>
        </p:nvSpPr>
        <p:spPr>
          <a:xfrm>
            <a:off x="179295" y="430310"/>
            <a:ext cx="11743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2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Unifrog as a home screen icon - Android</a:t>
            </a:r>
            <a:endParaRPr sz="3200" b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32" name="Google Shape;132;geefcc8bd14_0_32"/>
          <p:cNvSpPr txBox="1"/>
          <p:nvPr/>
        </p:nvSpPr>
        <p:spPr>
          <a:xfrm>
            <a:off x="386400" y="1453800"/>
            <a:ext cx="5862900" cy="44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Go to unifrog.org/student in your browser.</a:t>
            </a: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Go to your ‘options’ button at top right side of the page (usually 3 horizontal lines) and select ‘Add to home screen’. </a:t>
            </a: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33" name="Google Shape;133;geefcc8bd14_0_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242725" y="1724875"/>
            <a:ext cx="1562975" cy="3242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eefcc8bd14_0_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45525" y="1840300"/>
            <a:ext cx="1562975" cy="3242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eefcc8bd14_0_97"/>
          <p:cNvSpPr txBox="1"/>
          <p:nvPr/>
        </p:nvSpPr>
        <p:spPr>
          <a:xfrm>
            <a:off x="179295" y="430310"/>
            <a:ext cx="11743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2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Unifrog as a home screen icon - Troubleshooting</a:t>
            </a:r>
            <a:endParaRPr sz="3200" b="1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0" name="Google Shape;140;geefcc8bd14_0_97"/>
          <p:cNvSpPr txBox="1"/>
          <p:nvPr/>
        </p:nvSpPr>
        <p:spPr>
          <a:xfrm>
            <a:off x="386400" y="1453800"/>
            <a:ext cx="10552200" cy="378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If you cannot find the relevant options to add Unifrog to your homescreen, you may need to change your settings to the mobile-friendly version of the site.</a:t>
            </a: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To do this, go into your </a:t>
            </a:r>
            <a:r>
              <a:rPr lang="en-GB" sz="2400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browser</a:t>
            </a:r>
            <a:r>
              <a:rPr lang="en-GB"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menu and untick ‘Desktop’ mode.</a:t>
            </a: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geefcc8bd14_0_90"/>
          <p:cNvPicPr preferRelativeResize="0"/>
          <p:nvPr/>
        </p:nvPicPr>
        <p:blipFill rotWithShape="1">
          <a:blip r:embed="rId4">
            <a:alphaModFix/>
          </a:blip>
          <a:srcRect l="4921" r="4605" b="3418"/>
          <a:stretch/>
        </p:blipFill>
        <p:spPr>
          <a:xfrm>
            <a:off x="372250" y="152400"/>
            <a:ext cx="11425226" cy="6476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211</Words>
  <Application>Microsoft Office PowerPoint</Application>
  <PresentationFormat>Widescreen</PresentationFormat>
  <Paragraphs>20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Open Sans</vt:lpstr>
      <vt:lpstr>Arial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slide</dc:title>
  <dc:creator>Emily Nash</dc:creator>
  <cp:lastModifiedBy>Kirsten Bryan-Brown</cp:lastModifiedBy>
  <cp:revision>2</cp:revision>
  <dcterms:created xsi:type="dcterms:W3CDTF">2021-06-09T13:25:25Z</dcterms:created>
  <dcterms:modified xsi:type="dcterms:W3CDTF">2021-12-17T09:56:00Z</dcterms:modified>
</cp:coreProperties>
</file>