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8"/>
  </p:notesMasterIdLst>
  <p:handoutMasterIdLst>
    <p:handoutMasterId r:id="rId9"/>
  </p:handoutMasterIdLst>
  <p:sldIdLst>
    <p:sldId id="258" r:id="rId2"/>
    <p:sldId id="260" r:id="rId3"/>
    <p:sldId id="275" r:id="rId4"/>
    <p:sldId id="277" r:id="rId5"/>
    <p:sldId id="278" r:id="rId6"/>
    <p:sldId id="276" r:id="rId7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6600"/>
    <a:srgbClr val="FF3300"/>
    <a:srgbClr val="FFCCCC"/>
    <a:srgbClr val="FF99CC"/>
    <a:srgbClr val="A80057"/>
    <a:srgbClr val="A40000"/>
    <a:srgbClr val="880E45"/>
    <a:srgbClr val="9933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>
      <p:cViewPr varScale="1">
        <p:scale>
          <a:sx n="91" d="100"/>
          <a:sy n="91" d="100"/>
        </p:scale>
        <p:origin x="1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a Peddle" userId="b0c79e38-1162-493f-ae14-1c41043971e7" providerId="ADAL" clId="{7E6BF1C3-F5CB-439C-A4C2-082554AC98E2}"/>
    <pc:docChg chg="undo custSel addSld delSld modSld sldOrd">
      <pc:chgData name="Louisa Peddle" userId="b0c79e38-1162-493f-ae14-1c41043971e7" providerId="ADAL" clId="{7E6BF1C3-F5CB-439C-A4C2-082554AC98E2}" dt="2018-09-17T18:25:41.032" v="1713"/>
      <pc:docMkLst>
        <pc:docMk/>
      </pc:docMkLst>
      <pc:sldChg chg="modSp">
        <pc:chgData name="Louisa Peddle" userId="b0c79e38-1162-493f-ae14-1c41043971e7" providerId="ADAL" clId="{7E6BF1C3-F5CB-439C-A4C2-082554AC98E2}" dt="2018-09-17T17:57:23.317" v="56" actId="6549"/>
        <pc:sldMkLst>
          <pc:docMk/>
          <pc:sldMk cId="3539470657" sldId="258"/>
        </pc:sldMkLst>
        <pc:spChg chg="mod">
          <ac:chgData name="Louisa Peddle" userId="b0c79e38-1162-493f-ae14-1c41043971e7" providerId="ADAL" clId="{7E6BF1C3-F5CB-439C-A4C2-082554AC98E2}" dt="2018-09-17T17:57:23.317" v="56" actId="6549"/>
          <ac:spMkLst>
            <pc:docMk/>
            <pc:sldMk cId="3539470657" sldId="258"/>
            <ac:spMk id="2" creationId="{00000000-0000-0000-0000-000000000000}"/>
          </ac:spMkLst>
        </pc:spChg>
      </pc:sldChg>
      <pc:sldChg chg="delSp modSp delAnim modAnim">
        <pc:chgData name="Louisa Peddle" userId="b0c79e38-1162-493f-ae14-1c41043971e7" providerId="ADAL" clId="{7E6BF1C3-F5CB-439C-A4C2-082554AC98E2}" dt="2018-09-17T18:15:48.607" v="1697"/>
        <pc:sldMkLst>
          <pc:docMk/>
          <pc:sldMk cId="3924587099" sldId="259"/>
        </pc:sldMkLst>
        <pc:spChg chg="del">
          <ac:chgData name="Louisa Peddle" userId="b0c79e38-1162-493f-ae14-1c41043971e7" providerId="ADAL" clId="{7E6BF1C3-F5CB-439C-A4C2-082554AC98E2}" dt="2018-09-17T17:59:03.103" v="198" actId="478"/>
          <ac:spMkLst>
            <pc:docMk/>
            <pc:sldMk cId="3924587099" sldId="259"/>
            <ac:spMk id="2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7:59:07.446" v="205" actId="20577"/>
          <ac:spMkLst>
            <pc:docMk/>
            <pc:sldMk cId="3924587099" sldId="259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18.763" v="1694" actId="14100"/>
          <ac:spMkLst>
            <pc:docMk/>
            <pc:sldMk cId="3924587099" sldId="259"/>
            <ac:spMk id="6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22.472" v="1695" actId="14100"/>
          <ac:spMkLst>
            <pc:docMk/>
            <pc:sldMk cId="3924587099" sldId="259"/>
            <ac:spMk id="7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7:58:06.122" v="75" actId="478"/>
          <ac:spMkLst>
            <pc:docMk/>
            <pc:sldMk cId="3924587099" sldId="259"/>
            <ac:spMk id="8" creationId="{00000000-0000-0000-0000-000000000000}"/>
          </ac:spMkLst>
        </pc:spChg>
      </pc:sldChg>
      <pc:sldChg chg="addSp delSp modSp delAnim modAnim">
        <pc:chgData name="Louisa Peddle" userId="b0c79e38-1162-493f-ae14-1c41043971e7" providerId="ADAL" clId="{7E6BF1C3-F5CB-439C-A4C2-082554AC98E2}" dt="2018-09-17T18:17:04.111" v="1712" actId="20577"/>
        <pc:sldMkLst>
          <pc:docMk/>
          <pc:sldMk cId="4273640352" sldId="260"/>
        </pc:sldMkLst>
        <pc:spChg chg="del">
          <ac:chgData name="Louisa Peddle" userId="b0c79e38-1162-493f-ae14-1c41043971e7" providerId="ADAL" clId="{7E6BF1C3-F5CB-439C-A4C2-082554AC98E2}" dt="2018-09-17T18:05:59.540" v="1074" actId="478"/>
          <ac:spMkLst>
            <pc:docMk/>
            <pc:sldMk cId="4273640352" sldId="260"/>
            <ac:spMk id="2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40.653" v="1083" actId="478"/>
          <ac:spMkLst>
            <pc:docMk/>
            <pc:sldMk cId="4273640352" sldId="260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3:28.917" v="1655" actId="6549"/>
          <ac:spMkLst>
            <pc:docMk/>
            <pc:sldMk cId="4273640352" sldId="260"/>
            <ac:spMk id="5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01.878" v="1075" actId="478"/>
          <ac:spMkLst>
            <pc:docMk/>
            <pc:sldMk cId="4273640352" sldId="260"/>
            <ac:spMk id="6" creationId="{00000000-0000-0000-0000-000000000000}"/>
          </ac:spMkLst>
        </pc:spChg>
        <pc:spChg chg="add mod">
          <ac:chgData name="Louisa Peddle" userId="b0c79e38-1162-493f-ae14-1c41043971e7" providerId="ADAL" clId="{7E6BF1C3-F5CB-439C-A4C2-082554AC98E2}" dt="2018-09-17T18:17:04.111" v="1712" actId="20577"/>
          <ac:spMkLst>
            <pc:docMk/>
            <pc:sldMk cId="4273640352" sldId="260"/>
            <ac:spMk id="7" creationId="{063FE11C-D5F4-4FBB-90B5-76A503E86320}"/>
          </ac:spMkLst>
        </pc:spChg>
      </pc:sldChg>
      <pc:sldChg chg="del">
        <pc:chgData name="Louisa Peddle" userId="b0c79e38-1162-493f-ae14-1c41043971e7" providerId="ADAL" clId="{7E6BF1C3-F5CB-439C-A4C2-082554AC98E2}" dt="2018-09-17T18:09:50.392" v="1486" actId="2696"/>
        <pc:sldMkLst>
          <pc:docMk/>
          <pc:sldMk cId="3257438300" sldId="261"/>
        </pc:sldMkLst>
      </pc:sldChg>
      <pc:sldChg chg="delSp modSp ord delAnim modAnim">
        <pc:chgData name="Louisa Peddle" userId="b0c79e38-1162-493f-ae14-1c41043971e7" providerId="ADAL" clId="{7E6BF1C3-F5CB-439C-A4C2-082554AC98E2}" dt="2018-09-17T18:25:41.032" v="1713"/>
        <pc:sldMkLst>
          <pc:docMk/>
          <pc:sldMk cId="1384050453" sldId="262"/>
        </pc:sldMkLst>
        <pc:spChg chg="mod">
          <ac:chgData name="Louisa Peddle" userId="b0c79e38-1162-493f-ae14-1c41043971e7" providerId="ADAL" clId="{7E6BF1C3-F5CB-439C-A4C2-082554AC98E2}" dt="2018-09-17T18:25:41.032" v="1713"/>
          <ac:spMkLst>
            <pc:docMk/>
            <pc:sldMk cId="1384050453" sldId="262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4:03.301" v="1670" actId="20577"/>
          <ac:spMkLst>
            <pc:docMk/>
            <pc:sldMk cId="1384050453" sldId="262"/>
            <ac:spMk id="6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1:50.213" v="452" actId="478"/>
          <ac:spMkLst>
            <pc:docMk/>
            <pc:sldMk cId="1384050453" sldId="262"/>
            <ac:spMk id="7" creationId="{00000000-0000-0000-0000-000000000000}"/>
          </ac:spMkLst>
        </pc:spChg>
      </pc:sldChg>
      <pc:sldChg chg="add del">
        <pc:chgData name="Louisa Peddle" userId="b0c79e38-1162-493f-ae14-1c41043971e7" providerId="ADAL" clId="{7E6BF1C3-F5CB-439C-A4C2-082554AC98E2}" dt="2018-09-17T18:10:45.292" v="1528" actId="2696"/>
        <pc:sldMkLst>
          <pc:docMk/>
          <pc:sldMk cId="1312282797" sldId="263"/>
        </pc:sldMkLst>
      </pc:sldChg>
      <pc:sldChg chg="del">
        <pc:chgData name="Louisa Peddle" userId="b0c79e38-1162-493f-ae14-1c41043971e7" providerId="ADAL" clId="{7E6BF1C3-F5CB-439C-A4C2-082554AC98E2}" dt="2018-09-17T18:09:55.980" v="1489" actId="2696"/>
        <pc:sldMkLst>
          <pc:docMk/>
          <pc:sldMk cId="2588112702" sldId="264"/>
        </pc:sldMkLst>
      </pc:sldChg>
      <pc:sldChg chg="del">
        <pc:chgData name="Louisa Peddle" userId="b0c79e38-1162-493f-ae14-1c41043971e7" providerId="ADAL" clId="{7E6BF1C3-F5CB-439C-A4C2-082554AC98E2}" dt="2018-09-17T18:09:56.570" v="1490" actId="2696"/>
        <pc:sldMkLst>
          <pc:docMk/>
          <pc:sldMk cId="2301535712" sldId="265"/>
        </pc:sldMkLst>
      </pc:sldChg>
      <pc:sldChg chg="del">
        <pc:chgData name="Louisa Peddle" userId="b0c79e38-1162-493f-ae14-1c41043971e7" providerId="ADAL" clId="{7E6BF1C3-F5CB-439C-A4C2-082554AC98E2}" dt="2018-09-17T18:09:57.187" v="1491" actId="2696"/>
        <pc:sldMkLst>
          <pc:docMk/>
          <pc:sldMk cId="282901451" sldId="266"/>
        </pc:sldMkLst>
      </pc:sldChg>
      <pc:sldChg chg="del">
        <pc:chgData name="Louisa Peddle" userId="b0c79e38-1162-493f-ae14-1c41043971e7" providerId="ADAL" clId="{7E6BF1C3-F5CB-439C-A4C2-082554AC98E2}" dt="2018-09-17T18:09:58.005" v="1492" actId="2696"/>
        <pc:sldMkLst>
          <pc:docMk/>
          <pc:sldMk cId="3797852868" sldId="267"/>
        </pc:sldMkLst>
      </pc:sldChg>
      <pc:sldChg chg="del">
        <pc:chgData name="Louisa Peddle" userId="b0c79e38-1162-493f-ae14-1c41043971e7" providerId="ADAL" clId="{7E6BF1C3-F5CB-439C-A4C2-082554AC98E2}" dt="2018-09-17T18:09:58.629" v="1493" actId="2696"/>
        <pc:sldMkLst>
          <pc:docMk/>
          <pc:sldMk cId="3364967335" sldId="268"/>
        </pc:sldMkLst>
      </pc:sldChg>
      <pc:sldChg chg="del">
        <pc:chgData name="Louisa Peddle" userId="b0c79e38-1162-493f-ae14-1c41043971e7" providerId="ADAL" clId="{7E6BF1C3-F5CB-439C-A4C2-082554AC98E2}" dt="2018-09-17T18:09:59.108" v="1494" actId="2696"/>
        <pc:sldMkLst>
          <pc:docMk/>
          <pc:sldMk cId="1689670437" sldId="269"/>
        </pc:sldMkLst>
      </pc:sldChg>
      <pc:sldChg chg="del">
        <pc:chgData name="Louisa Peddle" userId="b0c79e38-1162-493f-ae14-1c41043971e7" providerId="ADAL" clId="{7E6BF1C3-F5CB-439C-A4C2-082554AC98E2}" dt="2018-09-17T18:09:59.732" v="1495" actId="2696"/>
        <pc:sldMkLst>
          <pc:docMk/>
          <pc:sldMk cId="3536509967" sldId="270"/>
        </pc:sldMkLst>
      </pc:sldChg>
      <pc:sldChg chg="del">
        <pc:chgData name="Louisa Peddle" userId="b0c79e38-1162-493f-ae14-1c41043971e7" providerId="ADAL" clId="{7E6BF1C3-F5CB-439C-A4C2-082554AC98E2}" dt="2018-09-17T18:10:00.227" v="1496" actId="2696"/>
        <pc:sldMkLst>
          <pc:docMk/>
          <pc:sldMk cId="2018166439" sldId="271"/>
        </pc:sldMkLst>
      </pc:sldChg>
      <pc:sldChg chg="del">
        <pc:chgData name="Louisa Peddle" userId="b0c79e38-1162-493f-ae14-1c41043971e7" providerId="ADAL" clId="{7E6BF1C3-F5CB-439C-A4C2-082554AC98E2}" dt="2018-09-17T18:10:00.982" v="1497" actId="2696"/>
        <pc:sldMkLst>
          <pc:docMk/>
          <pc:sldMk cId="341454600" sldId="272"/>
        </pc:sldMkLst>
      </pc:sldChg>
      <pc:sldChg chg="del">
        <pc:chgData name="Louisa Peddle" userId="b0c79e38-1162-493f-ae14-1c41043971e7" providerId="ADAL" clId="{7E6BF1C3-F5CB-439C-A4C2-082554AC98E2}" dt="2018-09-17T18:10:01.900" v="1498" actId="2696"/>
        <pc:sldMkLst>
          <pc:docMk/>
          <pc:sldMk cId="2302865687" sldId="273"/>
        </pc:sldMkLst>
      </pc:sldChg>
      <pc:sldChg chg="modSp add modAnim">
        <pc:chgData name="Louisa Peddle" userId="b0c79e38-1162-493f-ae14-1c41043971e7" providerId="ADAL" clId="{7E6BF1C3-F5CB-439C-A4C2-082554AC98E2}" dt="2018-09-17T18:15:55.157" v="1699"/>
        <pc:sldMkLst>
          <pc:docMk/>
          <pc:sldMk cId="3712864804" sldId="274"/>
        </pc:sldMkLst>
        <pc:spChg chg="mod">
          <ac:chgData name="Louisa Peddle" userId="b0c79e38-1162-493f-ae14-1c41043971e7" providerId="ADAL" clId="{7E6BF1C3-F5CB-439C-A4C2-082554AC98E2}" dt="2018-09-17T18:13:38.631" v="1658"/>
          <ac:spMkLst>
            <pc:docMk/>
            <pc:sldMk cId="3712864804" sldId="274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05.351" v="1693" actId="1035"/>
          <ac:spMkLst>
            <pc:docMk/>
            <pc:sldMk cId="3712864804" sldId="274"/>
            <ac:spMk id="6" creationId="{00000000-0000-0000-0000-00000000000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2.517" v="1701"/>
        <pc:sldMkLst>
          <pc:docMk/>
          <pc:sldMk cId="804072868" sldId="275"/>
        </pc:sldMkLst>
        <pc:spChg chg="mod">
          <ac:chgData name="Louisa Peddle" userId="b0c79e38-1162-493f-ae14-1c41043971e7" providerId="ADAL" clId="{7E6BF1C3-F5CB-439C-A4C2-082554AC98E2}" dt="2018-09-17T18:13:21.151" v="1653" actId="242"/>
          <ac:spMkLst>
            <pc:docMk/>
            <pc:sldMk cId="804072868" sldId="275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09:46.543" v="1485" actId="20577"/>
          <ac:spMkLst>
            <pc:docMk/>
            <pc:sldMk cId="804072868" sldId="275"/>
            <ac:spMk id="7" creationId="{063FE11C-D5F4-4FBB-90B5-76A503E8632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5.645" v="1702"/>
        <pc:sldMkLst>
          <pc:docMk/>
          <pc:sldMk cId="2467499783" sldId="276"/>
        </pc:sldMkLst>
        <pc:spChg chg="mod">
          <ac:chgData name="Louisa Peddle" userId="b0c79e38-1162-493f-ae14-1c41043971e7" providerId="ADAL" clId="{7E6BF1C3-F5CB-439C-A4C2-082554AC98E2}" dt="2018-09-17T18:10:42.614" v="1527" actId="6549"/>
          <ac:spMkLst>
            <pc:docMk/>
            <pc:sldMk cId="2467499783" sldId="276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2:54.347" v="1651" actId="20577"/>
          <ac:spMkLst>
            <pc:docMk/>
            <pc:sldMk cId="2467499783" sldId="276"/>
            <ac:spMk id="7" creationId="{063FE11C-D5F4-4FBB-90B5-76A503E8632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11/02/2019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11/02/2019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11/02/2019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Monday, 11 February 2019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 smtClean="0"/>
              <a:t>Science </a:t>
            </a:r>
            <a:r>
              <a:rPr lang="en-GB" sz="5400" dirty="0"/>
              <a:t>Department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126" y="3172992"/>
            <a:ext cx="2019300" cy="2085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2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191769" y="1412776"/>
            <a:ext cx="7920880" cy="56323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Exam Structure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All students will sit 6 science papers in the summer, 2 papers for Biology, Chemistry and Physics.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Double Award (Trilogy) exams are 1 hour and 15 minutes duration, Triple exams are 1 hour and 45 minutes duration.</a:t>
            </a:r>
          </a:p>
          <a:p>
            <a:r>
              <a:rPr lang="en-GB" sz="2400" b="1" dirty="0" smtClean="0"/>
              <a:t>Mock </a:t>
            </a:r>
            <a:r>
              <a:rPr lang="en-GB" sz="2400" b="1" dirty="0"/>
              <a:t>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The mock exams start week </a:t>
            </a:r>
            <a:r>
              <a:rPr lang="en-GB" sz="2400" dirty="0"/>
              <a:t>beginning </a:t>
            </a:r>
            <a:r>
              <a:rPr lang="en-GB" sz="2400" dirty="0" smtClean="0"/>
              <a:t>19/11/2018, it is intended that there will be 3 mock papers based on the Paper 1 content for Biology, Chemistry and Physics.</a:t>
            </a:r>
            <a:endParaRPr lang="en-GB" sz="2400" dirty="0"/>
          </a:p>
          <a:p>
            <a:r>
              <a:rPr lang="en-GB" sz="2400" b="1" dirty="0"/>
              <a:t>Final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Biology Paper </a:t>
            </a:r>
            <a:r>
              <a:rPr lang="en-GB" sz="2400" dirty="0"/>
              <a:t>1: </a:t>
            </a:r>
            <a:r>
              <a:rPr lang="en-GB" sz="2400" dirty="0" smtClean="0"/>
              <a:t>14/05/2019	Paper 2: 07/06/2019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Chemistry Paper </a:t>
            </a:r>
            <a:r>
              <a:rPr lang="en-GB" sz="2400" dirty="0"/>
              <a:t>1</a:t>
            </a:r>
            <a:r>
              <a:rPr lang="en-GB" sz="2400" dirty="0" smtClean="0"/>
              <a:t>: 16/05/2019	Paper 2: 12/06/2019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Physics Paper </a:t>
            </a:r>
            <a:r>
              <a:rPr lang="en-GB" sz="2400" dirty="0"/>
              <a:t>1: </a:t>
            </a:r>
            <a:r>
              <a:rPr lang="en-GB" sz="2400" dirty="0" smtClean="0"/>
              <a:t>22/05/2019	Paper 2: 14/06/2019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56938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Available on SQUID: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</a:t>
            </a:r>
            <a:r>
              <a:rPr lang="en-GB" sz="2800" dirty="0" smtClean="0"/>
              <a:t>guide for Double Award (£6) and Triple (3 x £3)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Level 8 to 9 Practice Exam Questions for Triple Students (3 x £3</a:t>
            </a:r>
            <a:r>
              <a:rPr lang="en-GB" sz="2800" dirty="0" smtClean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Tonight Range of Materials at discounted price from Oxford Press</a:t>
            </a:r>
            <a:endParaRPr lang="en-GB" sz="2800" dirty="0"/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Ensure that the correct tier of entry is selected, ask your child’s </a:t>
            </a:r>
            <a:r>
              <a:rPr lang="en-GB" sz="2800" i="1" dirty="0" smtClean="0"/>
              <a:t>Science </a:t>
            </a:r>
            <a:r>
              <a:rPr lang="en-GB" sz="2800" i="1" dirty="0"/>
              <a:t>teacher for advice if you are unsure about this.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Online Material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 smtClean="0"/>
              <a:t>Kerboodle</a:t>
            </a:r>
            <a:endParaRPr lang="en-GB" dirty="0" smtClean="0"/>
          </a:p>
          <a:p>
            <a:pPr marL="457200" indent="-342900">
              <a:buFont typeface="Arial" panose="020B0604020202020204" pitchFamily="34" charset="0"/>
              <a:buChar char="•"/>
            </a:pPr>
            <a:r>
              <a:rPr lang="en-GB" dirty="0" smtClean="0"/>
              <a:t>Online Textbook</a:t>
            </a:r>
          </a:p>
          <a:p>
            <a:pPr marL="457200" indent="-342900">
              <a:buFont typeface="Arial" panose="020B0604020202020204" pitchFamily="34" charset="0"/>
              <a:buChar char="•"/>
            </a:pPr>
            <a:r>
              <a:rPr lang="en-GB" dirty="0" smtClean="0"/>
              <a:t>Podcasts</a:t>
            </a:r>
          </a:p>
          <a:p>
            <a:pPr marL="457200" indent="-342900">
              <a:buFont typeface="Arial" panose="020B0604020202020204" pitchFamily="34" charset="0"/>
              <a:buChar char="•"/>
            </a:pPr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698" y="549276"/>
            <a:ext cx="5336652" cy="32397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694" y="2838909"/>
            <a:ext cx="6892722" cy="375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79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EzyScience</a:t>
            </a:r>
            <a:r>
              <a:rPr lang="en-GB" dirty="0" smtClean="0"/>
              <a:t> – video tutorials and exam questions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702" y="1268760"/>
            <a:ext cx="7175326" cy="420504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167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62515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- School </a:t>
            </a:r>
            <a:r>
              <a:rPr lang="en-GB" sz="2800" dirty="0" smtClean="0">
                <a:solidFill>
                  <a:schemeClr val="tx1"/>
                </a:solidFill>
              </a:rPr>
              <a:t>Support</a:t>
            </a:r>
          </a:p>
          <a:p>
            <a:r>
              <a:rPr lang="en-GB" sz="2800" dirty="0" smtClean="0">
                <a:solidFill>
                  <a:schemeClr val="tx1"/>
                </a:solidFill>
              </a:rPr>
              <a:t>Science Clinic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574" y="1539583"/>
            <a:ext cx="7920880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Wednesday </a:t>
            </a:r>
            <a:r>
              <a:rPr lang="en-GB" sz="2800" b="1" dirty="0"/>
              <a:t>in the </a:t>
            </a:r>
            <a:r>
              <a:rPr lang="en-GB" sz="2800" b="1" dirty="0" smtClean="0"/>
              <a:t>Science </a:t>
            </a:r>
            <a:r>
              <a:rPr lang="en-GB" sz="2800" b="1" dirty="0"/>
              <a:t>department: 3pm - </a:t>
            </a:r>
            <a:r>
              <a:rPr lang="en-GB" sz="2800" b="1" dirty="0" smtClean="0"/>
              <a:t>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Dedicated Triple Science sessions for Year 10 &amp; 11.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with </a:t>
            </a:r>
            <a:r>
              <a:rPr lang="en-GB" sz="2800" dirty="0" smtClean="0"/>
              <a:t>homework.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Identify areas of concern and bring this along for personalised support.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 smtClean="0"/>
              <a:t>There are several rooms available specialising in Foundation and Higher Level. Several members of the Science Team are available in the rooms to help and discuss any queries.</a:t>
            </a:r>
            <a:endParaRPr lang="en-GB" sz="2800" i="1" dirty="0"/>
          </a:p>
          <a:p>
            <a:endParaRPr lang="en-GB" sz="2800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16" y="188640"/>
            <a:ext cx="1081658" cy="111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2541</TotalTime>
  <Words>258</Words>
  <Application>Microsoft Office PowerPoint</Application>
  <PresentationFormat>Custom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Cambria</vt:lpstr>
      <vt:lpstr>Times New Roman</vt:lpstr>
      <vt:lpstr>Verdana</vt:lpstr>
      <vt:lpstr>1_TBOWA CMO</vt:lpstr>
      <vt:lpstr>Bishop of Winchester Academy Science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Linda Green</cp:lastModifiedBy>
  <cp:revision>139</cp:revision>
  <dcterms:created xsi:type="dcterms:W3CDTF">2015-09-18T11:37:16Z</dcterms:created>
  <dcterms:modified xsi:type="dcterms:W3CDTF">2019-02-11T16:06:00Z</dcterms:modified>
</cp:coreProperties>
</file>