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20AC3-7F4B-4454-8E2A-07488B38E0FF}" type="datetimeFigureOut">
              <a:rPr lang="en-GB" smtClean="0"/>
              <a:t>21/09/2018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C309-40DA-48F6-A492-03FC6D45B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28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20AC3-7F4B-4454-8E2A-07488B38E0FF}" type="datetimeFigureOut">
              <a:rPr lang="en-GB" smtClean="0"/>
              <a:t>21/09/2018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C309-40DA-48F6-A492-03FC6D45B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569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20AC3-7F4B-4454-8E2A-07488B38E0FF}" type="datetimeFigureOut">
              <a:rPr lang="en-GB" smtClean="0"/>
              <a:t>21/09/2018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C309-40DA-48F6-A492-03FC6D45B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960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20AC3-7F4B-4454-8E2A-07488B38E0FF}" type="datetimeFigureOut">
              <a:rPr lang="en-GB" smtClean="0"/>
              <a:t>21/09/2018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C309-40DA-48F6-A492-03FC6D45B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980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20AC3-7F4B-4454-8E2A-07488B38E0FF}" type="datetimeFigureOut">
              <a:rPr lang="en-GB" smtClean="0"/>
              <a:t>21/09/2018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C309-40DA-48F6-A492-03FC6D45B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163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20AC3-7F4B-4454-8E2A-07488B38E0FF}" type="datetimeFigureOut">
              <a:rPr lang="en-GB" smtClean="0"/>
              <a:t>21/09/2018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C309-40DA-48F6-A492-03FC6D45B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407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20AC3-7F4B-4454-8E2A-07488B38E0FF}" type="datetimeFigureOut">
              <a:rPr lang="en-GB" smtClean="0"/>
              <a:t>21/09/2018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C309-40DA-48F6-A492-03FC6D45B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07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20AC3-7F4B-4454-8E2A-07488B38E0FF}" type="datetimeFigureOut">
              <a:rPr lang="en-GB" smtClean="0"/>
              <a:t>21/09/2018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C309-40DA-48F6-A492-03FC6D45B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073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20AC3-7F4B-4454-8E2A-07488B38E0FF}" type="datetimeFigureOut">
              <a:rPr lang="en-GB" smtClean="0"/>
              <a:t>21/09/2018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C309-40DA-48F6-A492-03FC6D45B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529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20AC3-7F4B-4454-8E2A-07488B38E0FF}" type="datetimeFigureOut">
              <a:rPr lang="en-GB" smtClean="0"/>
              <a:t>21/09/2018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C309-40DA-48F6-A492-03FC6D45B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769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20AC3-7F4B-4454-8E2A-07488B38E0FF}" type="datetimeFigureOut">
              <a:rPr lang="en-GB" smtClean="0"/>
              <a:t>21/09/2018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C309-40DA-48F6-A492-03FC6D45B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737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20AC3-7F4B-4454-8E2A-07488B38E0FF}" type="datetimeFigureOut">
              <a:rPr lang="en-GB" smtClean="0"/>
              <a:t>21/09/2018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A3C309-40DA-48F6-A492-03FC6D45B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563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:\Academy Folder\TEACHING AND LEARNING 2014-15\a conference speech\_NEW STRAPLINE TBOWA COLOURS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28" y="6052391"/>
            <a:ext cx="11026587" cy="669925"/>
          </a:xfrm>
          <a:prstGeom prst="rect">
            <a:avLst/>
          </a:prstGeom>
          <a:noFill/>
          <a:extLst/>
        </p:spPr>
      </p:pic>
      <p:sp>
        <p:nvSpPr>
          <p:cNvPr id="5" name="Rectangle 4"/>
          <p:cNvSpPr/>
          <p:nvPr/>
        </p:nvSpPr>
        <p:spPr>
          <a:xfrm>
            <a:off x="2084891" y="623617"/>
            <a:ext cx="7951993" cy="437825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u="sng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11 Key Dates: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Wednesday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26</a:t>
            </a:r>
            <a:r>
              <a:rPr lang="en-GB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September visit to 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BIC – The Careers &amp; Apprenticeship Show Trip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Tuesday 16</a:t>
            </a:r>
            <a:r>
              <a:rPr lang="en-GB" baseline="30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October – 6</a:t>
            </a:r>
            <a:r>
              <a:rPr lang="en-GB" baseline="30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Form Open Evening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Thursday 18</a:t>
            </a:r>
            <a:r>
              <a:rPr lang="en-GB" baseline="30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October – Reports Available 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Tuesday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r>
              <a:rPr lang="en-GB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October - Parents’ Evening 1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Monday 12</a:t>
            </a:r>
            <a:r>
              <a:rPr lang="en-GB" baseline="30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- Mock Fortnight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Wednesday 19</a:t>
            </a:r>
            <a:r>
              <a:rPr lang="en-GB" baseline="30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- Mock Results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Wednesday 12</a:t>
            </a:r>
            <a:r>
              <a:rPr lang="en-GB" baseline="30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– Year 11 Reports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Tuesday 8</a:t>
            </a:r>
            <a:r>
              <a:rPr lang="en-GB" baseline="30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January - Parents’ Evening 2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Tuesday 7</a:t>
            </a:r>
            <a:r>
              <a:rPr lang="en-GB" baseline="30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May – GCSE’s commence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9138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>The Bishop of Winchester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Sandra Charles</dc:creator>
  <cp:lastModifiedBy>Sandra Charles</cp:lastModifiedBy>
  <cp:revision>4</cp:revision>
  <dcterms:created xsi:type="dcterms:W3CDTF">2018-09-21T15:47:43Z</dcterms:created>
  <dcterms:modified xsi:type="dcterms:W3CDTF">2018-09-21T16:23:32Z</dcterms:modified>
</cp:coreProperties>
</file>