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143B9-9C51-41A0-B64E-43778E8570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7BFE5F-7BF0-4D94-A071-8C80CB0997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C4D277-C3A8-4A78-A597-E0A7FCAAF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5BD3-9A3C-4528-841B-B79234161895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5AF2E0-371E-4D5E-B16E-B22F99E3E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2D2DF-4AAE-4B31-898D-FC17F03D1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D8722-990F-461C-B744-E84382B36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273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3F603-CBF4-4DCB-B06B-DEC7A1275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81889D-A015-40F3-8FB3-0786C8A2F5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52F1CE-83DF-4179-8A90-5A20DB367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5BD3-9A3C-4528-841B-B79234161895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548B89-0CB1-45C1-855C-EEC6D3168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59B9DF-486A-4BE0-BB68-6951C8FAA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D8722-990F-461C-B744-E84382B36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799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AEE95-CA63-4B78-88CC-9C7C5F252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F1276B-8313-44D2-BEE5-01E7B3D0A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79A5B9-471C-4788-8739-3D44CB912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5BD3-9A3C-4528-841B-B79234161895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88FA22-6F75-4F80-9F46-CA49D82F0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2EFD8-66C3-4F72-BDE5-CBB75BE09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D8722-990F-461C-B744-E84382B36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308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C1DD0-B42D-4C3E-B70B-D42402DA9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ED073C-8EDC-48AE-8F43-AE0B8341BB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C2B08B-E854-4095-AB0E-1A78E93204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77D7A3-CC13-4B36-8D20-C6CF15CAE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5BD3-9A3C-4528-841B-B79234161895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A841F9-B032-4E47-9451-ED060B568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B2D20B-3371-4E66-A2BD-5B5432365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D8722-990F-461C-B744-E84382B36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275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3C198-CBA0-4FC8-A6E6-1BA264B80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C75F5A-1760-49CC-ADBA-1723A4EDF2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CC4DB5-D9EE-4A17-81C3-BC9C89D80D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FC9728-9283-4289-9FA3-0755F828B3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CBF103-C7A6-42EA-A0A0-CC0977C61E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A02CA6-1397-4EF6-8321-DE8C75D3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5BD3-9A3C-4528-841B-B79234161895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A0615F-6FB4-4DA1-AA66-952CCD1B2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3FCEDC6-8394-49D3-BBD4-9CA414412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D8722-990F-461C-B744-E84382B36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307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2F12D-5540-40CA-AB94-2135AAFDA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6BA101-BBF1-4CEE-B8CE-76EFB1B06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5BD3-9A3C-4528-841B-B79234161895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5C076E-8DA2-470B-A8DD-69E26E7F9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EC2BD3-DB95-46CC-B614-60E2E522D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D8722-990F-461C-B744-E84382B36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570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F34E31F-B17E-46CA-A99B-26A39E4A4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5BD3-9A3C-4528-841B-B79234161895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4B0555-894A-4938-8F5A-EAB3FAA30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12A2B92-430C-4E4F-8D1D-13EC05C77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D8722-990F-461C-B744-E84382B36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25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88BC7-0114-44E9-80E2-6B7E50CF88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4BF245-6B6F-46F0-862E-BDE81CE960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F1AB11-BDBE-4033-ADB1-D0ED622B6E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47461E-6591-4F65-ABD1-4D4FED4C72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5BD3-9A3C-4528-841B-B79234161895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9DBE7B-9D29-4590-80B6-7D5107048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AFB4BA-BC9E-47BB-B587-3B44E10E2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D8722-990F-461C-B744-E84382B36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207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4E141-8C4A-4B7F-9382-16ECBABA0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15968B-C5CE-476B-8149-06982BCBB4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7A3E0D-21FC-4C89-9F19-AD0B061396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03E6FD-D2AF-4D2A-A8A0-5EF7E002A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5BD3-9A3C-4528-841B-B79234161895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9285B7-3549-4F61-B08A-489BBBF05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97220E-90C9-448E-9547-C8E4AFB16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D8722-990F-461C-B744-E84382B36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490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4DC651-C554-450C-859F-F0CECFC5F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5322A4-74D7-4334-A454-4D7E5F36F2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4F12D1-9D6E-4706-A711-A3F152F8B8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5BD3-9A3C-4528-841B-B79234161895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DB92A6-7568-4734-876C-C581C98DC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9E633-C3F6-48F1-B83E-B41F19F00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D8722-990F-461C-B744-E84382B36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891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427C7F-E807-4E5A-88E6-7681D6BC17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AFED7E-3B65-4B37-9000-1F9E82C505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8A21DA-8013-46E6-86C8-3A1F95A02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5BD3-9A3C-4528-841B-B79234161895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1D4F7-BC92-461F-933F-4D466410C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6AFF09-FD72-4AA5-B5ED-F5C50F9E0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D8722-990F-461C-B744-E84382B36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652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40E6CC-CB8C-46B9-AB08-E41D5E6AD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E47E71-2C29-45FF-9B21-87F81129ED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473FBD-F69A-4797-B14D-9CC02D06A1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F75BD3-9A3C-4528-841B-B79234161895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53A9B0-90AD-40C9-9CC1-CB84FE1285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40E9E2-2B0D-4668-BC03-18504FDEF7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D8722-990F-461C-B744-E84382B360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432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AB43E9B-F7F1-4F12-A6F2-0B416AAF6D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427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A155EC4-D72F-4843-B72C-48DB1764D3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226"/>
            <a:ext cx="12192000" cy="6819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10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747CF65-7043-45ED-BB70-9257AB5308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51"/>
            <a:ext cx="12192000" cy="6817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588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E07C6F-9357-4537-AA63-E405D3B24B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87"/>
            <a:ext cx="12192000" cy="6839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125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8F09C4F-D40C-4EC2-8DD2-88896A339F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8" y="3428998"/>
            <a:ext cx="6096002" cy="342277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B9414E6-0E1D-4FB7-9A4D-25F326A8FB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472" y="2749"/>
            <a:ext cx="6096528" cy="34262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9913EA3-1EA9-4896-9977-ADCA60BB328E}"/>
              </a:ext>
            </a:extLst>
          </p:cNvPr>
          <p:cNvSpPr txBox="1"/>
          <p:nvPr/>
        </p:nvSpPr>
        <p:spPr>
          <a:xfrm>
            <a:off x="1483744" y="1423485"/>
            <a:ext cx="3381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Devon Centre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7A422AE-20CB-4EDF-9330-D367E068ABC9}"/>
              </a:ext>
            </a:extLst>
          </p:cNvPr>
          <p:cNvSpPr txBox="1"/>
          <p:nvPr/>
        </p:nvSpPr>
        <p:spPr>
          <a:xfrm>
            <a:off x="1483744" y="4557353"/>
            <a:ext cx="3381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Cornwall Centre</a:t>
            </a:r>
          </a:p>
        </p:txBody>
      </p:sp>
    </p:spTree>
    <p:extLst>
      <p:ext uri="{BB962C8B-B14F-4D97-AF65-F5344CB8AC3E}">
        <p14:creationId xmlns:p14="http://schemas.microsoft.com/office/powerpoint/2010/main" val="10665711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BFB7D32-8153-48CC-9152-3E66BA0DE4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28"/>
            <a:ext cx="12192000" cy="6845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9694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78BB9EE-C470-4A67-954A-5C04918FFD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510"/>
            <a:ext cx="12192000" cy="6830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205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7D6CB3-505D-4C80-BA81-98483AE2E7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18"/>
            <a:ext cx="6095999" cy="34262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F27227-FD44-40D6-A382-BD9485BCB4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2956" y="3421684"/>
            <a:ext cx="6109043" cy="342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7194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8766600-37E9-408D-A171-5FFF91D3C6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18"/>
            <a:ext cx="12192000" cy="6823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469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59A1587-AD53-46DD-9468-0C9FC68204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55" y="0"/>
            <a:ext cx="121612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7783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Widescreen</PresentationFormat>
  <Paragraphs>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Kirsten Bryan-Brown</dc:creator>
  <cp:lastModifiedBy>Kirsten Bryan-Brown</cp:lastModifiedBy>
  <cp:revision>1</cp:revision>
  <dcterms:created xsi:type="dcterms:W3CDTF">2024-01-22T11:09:50Z</dcterms:created>
  <dcterms:modified xsi:type="dcterms:W3CDTF">2024-01-22T11:10:00Z</dcterms:modified>
</cp:coreProperties>
</file>