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0" r:id="rId3"/>
    <p:sldId id="268" r:id="rId4"/>
    <p:sldId id="257" r:id="rId5"/>
    <p:sldId id="263" r:id="rId6"/>
    <p:sldId id="264" r:id="rId7"/>
    <p:sldId id="265" r:id="rId8"/>
    <p:sldId id="266" r:id="rId9"/>
    <p:sldId id="267" r:id="rId10"/>
  </p:sldIdLst>
  <p:sldSz cx="9601200" cy="12801600" type="A3"/>
  <p:notesSz cx="6858000" cy="9144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1158" y="-174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9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D66B4-C0B1-4312-ADA4-0F3D5DD8CB7E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90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6.xml"/><Relationship Id="rId12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slide" Target="slide8.xml"/><Relationship Id="rId5" Type="http://schemas.openxmlformats.org/officeDocument/2006/relationships/slide" Target="slide5.xml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slide" Target="slide7.xml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" Target="slide2.xml"/><Relationship Id="rId7" Type="http://schemas.openxmlformats.org/officeDocument/2006/relationships/image" Target="../media/image13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hyperlink" Target="https://www.bbc.co.uk/bitesize/guides/z3shycw/revision/1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n_aCZW02Rk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ZgVxmf6jkA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5" Type="http://schemas.openxmlformats.org/officeDocument/2006/relationships/slide" Target="slide2.xml"/><Relationship Id="rId4" Type="http://schemas.openxmlformats.org/officeDocument/2006/relationships/hyperlink" Target="https://www.youtube.com/watch?v=r7oBejx1PH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6 to 7 Transition Project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Healthy Living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Bishop of Winchester Academy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6" b="64981"/>
          <a:stretch/>
        </p:blipFill>
        <p:spPr>
          <a:xfrm>
            <a:off x="1021072" y="784176"/>
            <a:ext cx="7559055" cy="2160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23" b="25920"/>
          <a:stretch/>
        </p:blipFill>
        <p:spPr>
          <a:xfrm>
            <a:off x="1021072" y="9497144"/>
            <a:ext cx="755905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1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dirty="0" smtClean="0"/>
              <a:t>Transition Pack Contents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135134"/>
              </p:ext>
            </p:extLst>
          </p:nvPr>
        </p:nvGraphicFramePr>
        <p:xfrm>
          <a:off x="720090" y="1936304"/>
          <a:ext cx="8161021" cy="904435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344206">
                  <a:extLst>
                    <a:ext uri="{9D8B030D-6E8A-4147-A177-3AD203B41FA5}">
                      <a16:colId xmlns:a16="http://schemas.microsoft.com/office/drawing/2014/main" val="2127942494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805715871"/>
                    </a:ext>
                  </a:extLst>
                </a:gridCol>
                <a:gridCol w="4320480">
                  <a:extLst>
                    <a:ext uri="{9D8B030D-6E8A-4147-A177-3AD203B41FA5}">
                      <a16:colId xmlns:a16="http://schemas.microsoft.com/office/drawing/2014/main" val="419540249"/>
                    </a:ext>
                  </a:extLst>
                </a:gridCol>
                <a:gridCol w="1560231">
                  <a:extLst>
                    <a:ext uri="{9D8B030D-6E8A-4147-A177-3AD203B41FA5}">
                      <a16:colId xmlns:a16="http://schemas.microsoft.com/office/drawing/2014/main" val="3454920752"/>
                    </a:ext>
                  </a:extLst>
                </a:gridCol>
              </a:tblGrid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Slide Number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err="1" smtClean="0"/>
                        <a:t>LApp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Task Name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Tick when complete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548703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i="1" dirty="0" smtClean="0"/>
                        <a:t>3</a:t>
                      </a:r>
                      <a:endParaRPr lang="en-GB" b="1" i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i="1" dirty="0" smtClean="0">
                          <a:hlinkClick r:id="rId2" action="ppaction://hlinksldjump"/>
                        </a:rPr>
                        <a:t>An Introduction to our </a:t>
                      </a:r>
                      <a:r>
                        <a:rPr lang="en-GB" i="1" dirty="0" err="1" smtClean="0">
                          <a:hlinkClick r:id="rId2" action="ppaction://hlinksldjump"/>
                        </a:rPr>
                        <a:t>LApps</a:t>
                      </a:r>
                      <a:endParaRPr lang="en-GB" i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4959169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4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Diet and</a:t>
                      </a:r>
                      <a:r>
                        <a:rPr lang="en-GB" baseline="0" dirty="0" smtClean="0"/>
                        <a:t> nutrition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7041451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5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Health,</a:t>
                      </a:r>
                      <a:r>
                        <a:rPr lang="en-GB" baseline="0" dirty="0" smtClean="0"/>
                        <a:t> fitness and wellbeing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7194027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6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Training</a:t>
                      </a:r>
                      <a:r>
                        <a:rPr lang="en-GB" baseline="0" dirty="0" smtClean="0"/>
                        <a:t> program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6887950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7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Role</a:t>
                      </a:r>
                      <a:r>
                        <a:rPr lang="en-GB" baseline="0" dirty="0" smtClean="0"/>
                        <a:t> model fact file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47640842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8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Careers in sport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7972466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9</a:t>
                      </a:r>
                      <a:endParaRPr lang="en-GB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</a:t>
                      </a:r>
                      <a:r>
                        <a:rPr lang="en-GB" baseline="0" dirty="0" smtClean="0"/>
                        <a:t> challenge</a:t>
                      </a: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9828925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i="1" dirty="0" smtClean="0"/>
                        <a:t>10-12</a:t>
                      </a:r>
                      <a:endParaRPr lang="en-GB" b="1" i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endParaRPr lang="en-GB" i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15310616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i="1" dirty="0" smtClean="0"/>
                        <a:t>13</a:t>
                      </a:r>
                      <a:endParaRPr lang="en-GB" b="1" i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endParaRPr lang="en-GB" i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0377190"/>
                  </a:ext>
                </a:extLst>
              </a:tr>
              <a:tr h="819091">
                <a:tc>
                  <a:txBody>
                    <a:bodyPr/>
                    <a:lstStyle/>
                    <a:p>
                      <a:pPr algn="ctr"/>
                      <a:r>
                        <a:rPr lang="en-GB" b="1" i="1" dirty="0" smtClean="0"/>
                        <a:t>14-20</a:t>
                      </a:r>
                      <a:endParaRPr lang="en-GB" b="1" i="1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endParaRPr lang="en-GB" i="1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7375068"/>
                  </a:ext>
                </a:extLst>
              </a:tr>
            </a:tbl>
          </a:graphicData>
        </a:graphic>
      </p:graphicFrame>
      <p:pic>
        <p:nvPicPr>
          <p:cNvPr id="6" name="Picture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097" y="3590777"/>
            <a:ext cx="928361" cy="928361"/>
          </a:xfrm>
          <a:prstGeom prst="rect">
            <a:avLst/>
          </a:prstGeom>
        </p:spPr>
      </p:pic>
      <p:pic>
        <p:nvPicPr>
          <p:cNvPr id="7" name="Picture 6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248" y="4373940"/>
            <a:ext cx="964470" cy="964470"/>
          </a:xfrm>
          <a:prstGeom prst="rect">
            <a:avLst/>
          </a:prstGeom>
        </p:spPr>
      </p:pic>
      <p:pic>
        <p:nvPicPr>
          <p:cNvPr id="8" name="Picture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248" y="5168935"/>
            <a:ext cx="964470" cy="964470"/>
          </a:xfrm>
          <a:prstGeom prst="rect">
            <a:avLst/>
          </a:prstGeom>
        </p:spPr>
      </p:pic>
      <p:pic>
        <p:nvPicPr>
          <p:cNvPr id="9" name="Picture 8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585" y="5988207"/>
            <a:ext cx="981133" cy="981133"/>
          </a:xfrm>
          <a:prstGeom prst="rect">
            <a:avLst/>
          </a:prstGeom>
        </p:spPr>
      </p:pic>
      <p:pic>
        <p:nvPicPr>
          <p:cNvPr id="10" name="Picture 9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267" y="6807479"/>
            <a:ext cx="981133" cy="981133"/>
          </a:xfrm>
          <a:prstGeom prst="rect">
            <a:avLst/>
          </a:prstGeom>
        </p:spPr>
      </p:pic>
      <p:pic>
        <p:nvPicPr>
          <p:cNvPr id="11" name="Picture 10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230" y="7673878"/>
            <a:ext cx="959170" cy="95917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993488" y="3903552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7993488" y="4704770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7993488" y="5505988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991280" y="6307206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991280" y="7146091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7991280" y="7984976"/>
            <a:ext cx="360040" cy="360040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014904" y="11307509"/>
            <a:ext cx="73426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/>
              <a:t>Click the </a:t>
            </a:r>
            <a:r>
              <a:rPr lang="en-GB" b="1" u="sng" dirty="0" err="1" smtClean="0"/>
              <a:t>LApp</a:t>
            </a:r>
            <a:r>
              <a:rPr lang="en-GB" b="1" u="sng" dirty="0" smtClean="0"/>
              <a:t> Logo to go directly to the task!</a:t>
            </a:r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3208993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72" y="640160"/>
            <a:ext cx="7559055" cy="1069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6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Awareness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62611"/>
            <a:ext cx="2293773" cy="22937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3013073"/>
            <a:ext cx="7632848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Below is an empty dinner plate. Using the </a:t>
            </a:r>
            <a:r>
              <a:rPr lang="en-GB" dirty="0" err="1" smtClean="0"/>
              <a:t>Eatwell</a:t>
            </a:r>
            <a:r>
              <a:rPr lang="en-GB" dirty="0" smtClean="0"/>
              <a:t> guide </a:t>
            </a:r>
            <a:r>
              <a:rPr lang="en-GB" dirty="0" smtClean="0"/>
              <a:t>(below) </a:t>
            </a:r>
            <a:r>
              <a:rPr lang="en-GB" dirty="0" smtClean="0"/>
              <a:t>design a healthy meal for a professional athlete of your choice. At the bottom of the page are some examples of athletes you could use.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</p:txBody>
      </p:sp>
      <p:sp>
        <p:nvSpPr>
          <p:cNvPr id="7" name="Action Button: Return 6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11266" name="Picture 2" descr="Knife And Fork Stock Photos And Images - 123RF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5" r="7929"/>
          <a:stretch/>
        </p:blipFill>
        <p:spPr bwMode="auto">
          <a:xfrm>
            <a:off x="446365" y="4625346"/>
            <a:ext cx="3600400" cy="394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Anthony Joshua Biography Facts, Childhood, Net Worth, Life ...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6" r="14138"/>
          <a:stretch/>
        </p:blipFill>
        <p:spPr bwMode="auto">
          <a:xfrm>
            <a:off x="768152" y="8783666"/>
            <a:ext cx="2376265" cy="234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England are now feared by rivals, says defender Lucy Bronze ...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295" y="8793239"/>
            <a:ext cx="2180915" cy="2338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Guscott column: Owen Farrell has a host of questions to answer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9" r="25812"/>
          <a:stretch/>
        </p:blipFill>
        <p:spPr bwMode="auto">
          <a:xfrm>
            <a:off x="3653306" y="9212933"/>
            <a:ext cx="2294588" cy="2348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The NEW revamped Eatwell Guide has been served up – time to play ...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765" y="4641331"/>
            <a:ext cx="5108070" cy="3867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1804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Independence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584376"/>
            <a:ext cx="763284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Physical </a:t>
            </a:r>
            <a:r>
              <a:rPr lang="en-GB" dirty="0"/>
              <a:t>activity is an essential part of a healthy lifestyle. Linked to other positive lifestyle choices, it promotes good physical health and contributes to people’s emotional and social wellbeing</a:t>
            </a:r>
            <a:r>
              <a:rPr lang="en-GB" dirty="0" smtClean="0"/>
              <a:t>.</a:t>
            </a:r>
            <a:r>
              <a:rPr lang="en-GB" sz="2400" dirty="0"/>
              <a:t> </a:t>
            </a:r>
            <a:endParaRPr lang="en-GB" sz="2400" dirty="0" smtClean="0"/>
          </a:p>
          <a:p>
            <a:endParaRPr lang="en-GB" sz="2400" dirty="0" smtClean="0"/>
          </a:p>
          <a:p>
            <a:r>
              <a:rPr lang="en-GB" sz="2400" dirty="0" smtClean="0"/>
              <a:t>Activity: Using  your own knowledge or the web link below draw a mind map stating at least three physical, mental and social benefits of physical activity. </a:t>
            </a:r>
          </a:p>
          <a:p>
            <a:endParaRPr lang="en-GB" sz="2400" dirty="0"/>
          </a:p>
          <a:p>
            <a:r>
              <a:rPr lang="en-GB" sz="2400" dirty="0" smtClean="0"/>
              <a:t>Resource</a:t>
            </a:r>
            <a:r>
              <a:rPr lang="en-GB" sz="2400" dirty="0"/>
              <a:t>: </a:t>
            </a:r>
            <a:r>
              <a:rPr lang="en-GB" sz="2400" dirty="0">
                <a:hlinkClick r:id="rId3"/>
              </a:rPr>
              <a:t>https://www.bbc.co.uk/bitesize/guides/z3shycw/revision/1</a:t>
            </a:r>
            <a:endParaRPr lang="en-GB" sz="2400" dirty="0"/>
          </a:p>
          <a:p>
            <a:endParaRPr lang="en-GB" sz="2400" dirty="0"/>
          </a:p>
        </p:txBody>
      </p:sp>
      <p:sp>
        <p:nvSpPr>
          <p:cNvPr id="7" name="Action Button: Return 6">
            <a:hlinkClick r:id="rId4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726" y="7797645"/>
            <a:ext cx="5599747" cy="41477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4176" y="9512592"/>
            <a:ext cx="1356009" cy="128136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8144" y="9483098"/>
            <a:ext cx="1542487" cy="122826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4377" y="6769752"/>
            <a:ext cx="1972444" cy="102789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783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Creativity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2562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504519"/>
            <a:ext cx="7632848" cy="8940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Design a </a:t>
            </a:r>
            <a:r>
              <a:rPr lang="en-GB" b="1" dirty="0" smtClean="0"/>
              <a:t>circuit to improve your performance in a sport of your choice. </a:t>
            </a:r>
          </a:p>
          <a:p>
            <a:endParaRPr lang="en-GB" b="1" dirty="0" smtClean="0"/>
          </a:p>
          <a:p>
            <a:r>
              <a:rPr lang="en-GB" b="1" dirty="0" smtClean="0"/>
              <a:t>Below in an example of a circuit a Footballer may do.</a:t>
            </a:r>
            <a:endParaRPr lang="en-GB" b="1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You should include: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At least five stations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Include the time / repetitions of each exercise at each station</a:t>
            </a:r>
          </a:p>
          <a:p>
            <a:pPr marL="342900" indent="-342900">
              <a:buFontTx/>
              <a:buChar char="-"/>
            </a:pPr>
            <a:r>
              <a:rPr lang="en-GB" dirty="0" smtClean="0"/>
              <a:t>Think about the muscle groups used in that particular sport (i.e. a circuit for a Footballer may be designed to target leg muscles).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Need some help creating a </a:t>
            </a:r>
            <a:r>
              <a:rPr lang="en-GB" dirty="0" smtClean="0"/>
              <a:t>circuit? </a:t>
            </a:r>
            <a:r>
              <a:rPr lang="en-GB" dirty="0" smtClean="0">
                <a:hlinkClick r:id="rId3"/>
              </a:rPr>
              <a:t>Click here!</a:t>
            </a:r>
            <a:endParaRPr lang="en-GB" dirty="0"/>
          </a:p>
        </p:txBody>
      </p:sp>
      <p:sp>
        <p:nvSpPr>
          <p:cNvPr id="10" name="Action Button: Return 9">
            <a:hlinkClick r:id="rId4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7671" y="4318785"/>
            <a:ext cx="7765857" cy="345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53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Empathy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287570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728392"/>
            <a:ext cx="763284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Create a fact file on your favourite </a:t>
            </a:r>
            <a:r>
              <a:rPr lang="en-GB" b="1" dirty="0" smtClean="0"/>
              <a:t>sports performer. </a:t>
            </a:r>
            <a:r>
              <a:rPr lang="en-GB" dirty="0"/>
              <a:t>Include the following key points:</a:t>
            </a:r>
          </a:p>
          <a:p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Their </a:t>
            </a:r>
            <a:r>
              <a:rPr lang="en-GB" dirty="0" smtClean="0"/>
              <a:t>name, height, interesting facts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The years through which they </a:t>
            </a:r>
            <a:r>
              <a:rPr lang="en-GB" dirty="0" smtClean="0"/>
              <a:t>lived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What sport they </a:t>
            </a:r>
            <a:r>
              <a:rPr lang="en-GB" dirty="0"/>
              <a:t>are famous </a:t>
            </a:r>
            <a:r>
              <a:rPr lang="en-GB" dirty="0" smtClean="0"/>
              <a:t>for playing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Their on and off field achievements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Brief information on their upbringing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 smtClean="0"/>
              <a:t>Why they are your favourite sport performer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  <a:p>
            <a:r>
              <a:rPr lang="en-GB" dirty="0" smtClean="0"/>
              <a:t>Below </a:t>
            </a:r>
            <a:r>
              <a:rPr lang="en-GB" dirty="0"/>
              <a:t>are some </a:t>
            </a:r>
            <a:r>
              <a:rPr lang="en-GB" dirty="0" smtClean="0"/>
              <a:t>sports men and women </a:t>
            </a:r>
            <a:r>
              <a:rPr lang="en-GB" dirty="0"/>
              <a:t>you could choose as a starting </a:t>
            </a:r>
            <a:r>
              <a:rPr lang="en-GB" dirty="0" smtClean="0"/>
              <a:t>point.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720229" y="11041250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David Beckham</a:t>
            </a:r>
            <a:endParaRPr lang="en-GB" sz="2000" dirty="0"/>
          </a:p>
        </p:txBody>
      </p:sp>
      <p:sp>
        <p:nvSpPr>
          <p:cNvPr id="17" name="TextBox 16"/>
          <p:cNvSpPr txBox="1"/>
          <p:nvPr/>
        </p:nvSpPr>
        <p:spPr>
          <a:xfrm>
            <a:off x="2736453" y="11041250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Helen </a:t>
            </a:r>
            <a:r>
              <a:rPr lang="en-GB" sz="2000" dirty="0" err="1" smtClean="0"/>
              <a:t>Housby</a:t>
            </a:r>
            <a:endParaRPr lang="en-GB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4656584" y="11041250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Mo Farah</a:t>
            </a:r>
            <a:endParaRPr lang="en-GB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6744816" y="11041250"/>
            <a:ext cx="20641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/>
              <a:t>Serena Williams</a:t>
            </a:r>
            <a:endParaRPr lang="en-GB" sz="2000" dirty="0"/>
          </a:p>
        </p:txBody>
      </p:sp>
      <p:sp>
        <p:nvSpPr>
          <p:cNvPr id="20" name="Action Button: Return 19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342" y="7840960"/>
            <a:ext cx="1936711" cy="314937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3719" y="7840960"/>
            <a:ext cx="2018712" cy="31474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00600" y="7840960"/>
            <a:ext cx="2015976" cy="31453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4744" y="7840960"/>
            <a:ext cx="1752279" cy="3172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85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Collaboration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4176" y="3013073"/>
            <a:ext cx="7632848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Anthony Joshua</a:t>
            </a:r>
          </a:p>
          <a:p>
            <a:endParaRPr lang="en-GB" b="1" dirty="0"/>
          </a:p>
          <a:p>
            <a:r>
              <a:rPr lang="en-GB" dirty="0" smtClean="0"/>
              <a:t>Boxing is an individual sport and currently Anthony Joshua (English boxer) is the t</a:t>
            </a:r>
            <a:r>
              <a:rPr lang="en-GB" dirty="0" smtClean="0"/>
              <a:t>wo-time </a:t>
            </a:r>
            <a:r>
              <a:rPr lang="en-GB" dirty="0"/>
              <a:t>unified heavyweight </a:t>
            </a:r>
            <a:r>
              <a:rPr lang="en-GB" dirty="0" smtClean="0"/>
              <a:t>champion.</a:t>
            </a:r>
          </a:p>
          <a:p>
            <a:endParaRPr lang="en-GB" dirty="0" smtClean="0"/>
          </a:p>
          <a:p>
            <a:r>
              <a:rPr lang="en-GB" dirty="0" smtClean="0"/>
              <a:t>However despite Anthony Joshua participating in an individual sport, he has to work with the team around him collaboratively to ensure progression and high level performances are produced. </a:t>
            </a:r>
          </a:p>
          <a:p>
            <a:endParaRPr lang="en-GB" dirty="0" smtClean="0"/>
          </a:p>
          <a:p>
            <a:r>
              <a:rPr lang="en-GB" dirty="0" smtClean="0"/>
              <a:t>Below is a list of roles within Anthony Joshua’s team. Your task is to research what is involved for each role.</a:t>
            </a:r>
          </a:p>
          <a:p>
            <a:endParaRPr lang="en-GB" dirty="0"/>
          </a:p>
          <a:p>
            <a:r>
              <a:rPr lang="en-GB" dirty="0" smtClean="0"/>
              <a:t>Boxer – </a:t>
            </a:r>
          </a:p>
          <a:p>
            <a:r>
              <a:rPr lang="en-GB" dirty="0" smtClean="0"/>
              <a:t>Boxing coach - </a:t>
            </a:r>
          </a:p>
          <a:p>
            <a:r>
              <a:rPr lang="en-GB" dirty="0" smtClean="0"/>
              <a:t>Sports nutritionist –</a:t>
            </a:r>
          </a:p>
          <a:p>
            <a:r>
              <a:rPr lang="en-GB" dirty="0" smtClean="0"/>
              <a:t>Sport psychologist – </a:t>
            </a:r>
          </a:p>
          <a:p>
            <a:r>
              <a:rPr lang="en-GB" dirty="0" smtClean="0"/>
              <a:t>Physiotherapist – </a:t>
            </a:r>
          </a:p>
          <a:p>
            <a:r>
              <a:rPr lang="en-GB" dirty="0" smtClean="0"/>
              <a:t>Promoter – </a:t>
            </a:r>
          </a:p>
          <a:p>
            <a:r>
              <a:rPr lang="en-GB" dirty="0" smtClean="0"/>
              <a:t>Personal trainer – </a:t>
            </a:r>
          </a:p>
          <a:p>
            <a:r>
              <a:rPr lang="en-GB" dirty="0" smtClean="0"/>
              <a:t>Publicist - </a:t>
            </a:r>
            <a:endParaRPr lang="en-GB" dirty="0" smtClean="0"/>
          </a:p>
          <a:p>
            <a:r>
              <a:rPr lang="en-GB" dirty="0" smtClean="0"/>
              <a:t>Cuts man - </a:t>
            </a:r>
            <a:r>
              <a:rPr lang="en-GB" dirty="0" smtClean="0"/>
              <a:t> </a:t>
            </a:r>
          </a:p>
          <a:p>
            <a:endParaRPr lang="en-GB" dirty="0" smtClean="0"/>
          </a:p>
        </p:txBody>
      </p:sp>
      <p:sp>
        <p:nvSpPr>
          <p:cNvPr id="14" name="Action Button: Return 13">
            <a:hlinkClick r:id="rId3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4536" y="8273008"/>
            <a:ext cx="4177258" cy="347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963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Resilience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570486"/>
            <a:ext cx="7632848" cy="93256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60 second challenge</a:t>
            </a:r>
          </a:p>
          <a:p>
            <a:endParaRPr lang="en-GB" sz="2000" dirty="0"/>
          </a:p>
          <a:p>
            <a:r>
              <a:rPr lang="en-GB" sz="2000" dirty="0" smtClean="0"/>
              <a:t>Perform </a:t>
            </a:r>
            <a:r>
              <a:rPr lang="en-GB" sz="2000" dirty="0"/>
              <a:t>as many repetitions as you can in 60 seconds of the exercises below. Remember </a:t>
            </a:r>
            <a:r>
              <a:rPr lang="en-GB" sz="2000" dirty="0" smtClean="0"/>
              <a:t>technique is more important that quantity of repetitions. Record your </a:t>
            </a:r>
            <a:r>
              <a:rPr lang="en-GB" sz="2000" dirty="0"/>
              <a:t>results on the table below. </a:t>
            </a:r>
            <a:r>
              <a:rPr lang="en-GB" sz="2000" dirty="0" smtClean="0"/>
              <a:t>Can </a:t>
            </a:r>
            <a:r>
              <a:rPr lang="en-GB" sz="2000" dirty="0"/>
              <a:t>you beat your parents, siblings or guardians?</a:t>
            </a:r>
          </a:p>
          <a:p>
            <a:r>
              <a:rPr lang="en-GB" sz="2000" dirty="0"/>
              <a:t> </a:t>
            </a:r>
          </a:p>
          <a:p>
            <a:r>
              <a:rPr lang="en-GB" sz="2000" dirty="0"/>
              <a:t>What you will need: </a:t>
            </a:r>
          </a:p>
          <a:p>
            <a:r>
              <a:rPr lang="en-GB" sz="2000" dirty="0"/>
              <a:t>A stopwatch</a:t>
            </a:r>
          </a:p>
          <a:p>
            <a:r>
              <a:rPr lang="en-GB" sz="2000" dirty="0"/>
              <a:t>Someone to count your repetitions</a:t>
            </a:r>
          </a:p>
          <a:p>
            <a:r>
              <a:rPr lang="en-GB" sz="2000" dirty="0"/>
              <a:t> </a:t>
            </a:r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Useful resources:</a:t>
            </a:r>
          </a:p>
          <a:p>
            <a:r>
              <a:rPr lang="en-GB" sz="2000" dirty="0"/>
              <a:t>Burpee - </a:t>
            </a:r>
            <a:r>
              <a:rPr lang="en-GB" sz="2000" u="sng" dirty="0">
                <a:hlinkClick r:id="rId3"/>
              </a:rPr>
              <a:t>https://www.youtube.com/watch?v=dZgVxmf6jkA</a:t>
            </a:r>
            <a:endParaRPr lang="en-GB" sz="2000" dirty="0"/>
          </a:p>
          <a:p>
            <a:r>
              <a:rPr lang="en-GB" sz="2000" dirty="0"/>
              <a:t>Tuck jump - </a:t>
            </a:r>
            <a:r>
              <a:rPr lang="en-GB" sz="2000" u="sng" dirty="0">
                <a:hlinkClick r:id="rId4"/>
              </a:rPr>
              <a:t>https://</a:t>
            </a:r>
            <a:r>
              <a:rPr lang="en-GB" sz="2000" u="sng" dirty="0" smtClean="0">
                <a:hlinkClick r:id="rId4"/>
              </a:rPr>
              <a:t>www.youtube.com/watch?v=r7oBejx1PHM</a:t>
            </a:r>
            <a:endParaRPr lang="en-GB" sz="2000" dirty="0"/>
          </a:p>
          <a:p>
            <a:r>
              <a:rPr lang="en-GB" sz="2000" dirty="0"/>
              <a:t>Note:</a:t>
            </a:r>
          </a:p>
          <a:p>
            <a:r>
              <a:rPr lang="en-GB" sz="2000" dirty="0"/>
              <a:t>The difficulty of exercise increases from red to green. </a:t>
            </a:r>
          </a:p>
        </p:txBody>
      </p:sp>
      <p:sp>
        <p:nvSpPr>
          <p:cNvPr id="14" name="Action Button: Return 13">
            <a:hlinkClick r:id="rId5" action="ppaction://hlinksldjump" highlightClick="1"/>
          </p:cNvPr>
          <p:cNvSpPr/>
          <p:nvPr/>
        </p:nvSpPr>
        <p:spPr>
          <a:xfrm>
            <a:off x="7477836" y="608027"/>
            <a:ext cx="1272198" cy="1224136"/>
          </a:xfrm>
          <a:prstGeom prst="actionButtonRetur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7477836" y="1832163"/>
            <a:ext cx="14032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Contents</a:t>
            </a:r>
            <a:endParaRPr lang="en-GB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470948"/>
              </p:ext>
            </p:extLst>
          </p:nvPr>
        </p:nvGraphicFramePr>
        <p:xfrm>
          <a:off x="720089" y="5896744"/>
          <a:ext cx="8029946" cy="41764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4266">
                  <a:extLst>
                    <a:ext uri="{9D8B030D-6E8A-4147-A177-3AD203B41FA5}">
                      <a16:colId xmlns:a16="http://schemas.microsoft.com/office/drawing/2014/main" val="3178493177"/>
                    </a:ext>
                  </a:extLst>
                </a:gridCol>
                <a:gridCol w="1031148">
                  <a:extLst>
                    <a:ext uri="{9D8B030D-6E8A-4147-A177-3AD203B41FA5}">
                      <a16:colId xmlns:a16="http://schemas.microsoft.com/office/drawing/2014/main" val="2183473960"/>
                    </a:ext>
                  </a:extLst>
                </a:gridCol>
                <a:gridCol w="1031148">
                  <a:extLst>
                    <a:ext uri="{9D8B030D-6E8A-4147-A177-3AD203B41FA5}">
                      <a16:colId xmlns:a16="http://schemas.microsoft.com/office/drawing/2014/main" val="3396044357"/>
                    </a:ext>
                  </a:extLst>
                </a:gridCol>
                <a:gridCol w="1216523">
                  <a:extLst>
                    <a:ext uri="{9D8B030D-6E8A-4147-A177-3AD203B41FA5}">
                      <a16:colId xmlns:a16="http://schemas.microsoft.com/office/drawing/2014/main" val="342582104"/>
                    </a:ext>
                  </a:extLst>
                </a:gridCol>
                <a:gridCol w="1070363">
                  <a:extLst>
                    <a:ext uri="{9D8B030D-6E8A-4147-A177-3AD203B41FA5}">
                      <a16:colId xmlns:a16="http://schemas.microsoft.com/office/drawing/2014/main" val="1875814164"/>
                    </a:ext>
                  </a:extLst>
                </a:gridCol>
                <a:gridCol w="939352">
                  <a:extLst>
                    <a:ext uri="{9D8B030D-6E8A-4147-A177-3AD203B41FA5}">
                      <a16:colId xmlns:a16="http://schemas.microsoft.com/office/drawing/2014/main" val="2106624020"/>
                    </a:ext>
                  </a:extLst>
                </a:gridCol>
                <a:gridCol w="1056994">
                  <a:extLst>
                    <a:ext uri="{9D8B030D-6E8A-4147-A177-3AD203B41FA5}">
                      <a16:colId xmlns:a16="http://schemas.microsoft.com/office/drawing/2014/main" val="2702919913"/>
                    </a:ext>
                  </a:extLst>
                </a:gridCol>
                <a:gridCol w="990152">
                  <a:extLst>
                    <a:ext uri="{9D8B030D-6E8A-4147-A177-3AD203B41FA5}">
                      <a16:colId xmlns:a16="http://schemas.microsoft.com/office/drawing/2014/main" val="4190915016"/>
                    </a:ext>
                  </a:extLst>
                </a:gridCol>
              </a:tblGrid>
              <a:tr h="2198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Monday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Tuesday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Wednesday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Thursday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Friday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Saturday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Sunday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213213592"/>
                  </a:ext>
                </a:extLst>
              </a:tr>
              <a:tr h="659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0000"/>
                          </a:solidFill>
                          <a:effectLst/>
                        </a:rPr>
                        <a:t>Jumping jacks</a:t>
                      </a:r>
                      <a:endParaRPr lang="en-GB" sz="120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594439675"/>
                  </a:ext>
                </a:extLst>
              </a:tr>
              <a:tr h="659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0000"/>
                          </a:solidFill>
                          <a:effectLst/>
                        </a:rPr>
                        <a:t>Hops</a:t>
                      </a:r>
                      <a:endParaRPr lang="en-GB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763120150"/>
                  </a:ext>
                </a:extLst>
              </a:tr>
              <a:tr h="659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FFC000"/>
                          </a:solidFill>
                          <a:effectLst/>
                        </a:rPr>
                        <a:t>Sit ups</a:t>
                      </a:r>
                      <a:endParaRPr lang="en-GB" sz="120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188268363"/>
                  </a:ext>
                </a:extLst>
              </a:tr>
              <a:tr h="659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FFC000"/>
                          </a:solidFill>
                          <a:effectLst/>
                        </a:rPr>
                        <a:t>Press ups</a:t>
                      </a:r>
                      <a:endParaRPr lang="en-GB" sz="1200" dirty="0">
                        <a:solidFill>
                          <a:srgbClr val="FFC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867191388"/>
                  </a:ext>
                </a:extLst>
              </a:tr>
              <a:tr h="659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solidFill>
                            <a:srgbClr val="00B050"/>
                          </a:solidFill>
                          <a:effectLst/>
                        </a:rPr>
                        <a:t>Burpees</a:t>
                      </a:r>
                      <a:endParaRPr lang="en-GB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698989368"/>
                  </a:ext>
                </a:extLst>
              </a:tr>
              <a:tr h="6594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B050"/>
                          </a:solidFill>
                          <a:effectLst/>
                        </a:rPr>
                        <a:t>Tuck jumps</a:t>
                      </a:r>
                      <a:endParaRPr lang="en-GB" sz="12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645169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36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1307</TotalTime>
  <Words>605</Words>
  <Application>Microsoft Office PowerPoint</Application>
  <PresentationFormat>A3 Paper (297x420 mm)</PresentationFormat>
  <Paragraphs>200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Office Theme</vt:lpstr>
      <vt:lpstr>Year 6 to 7 Transition Project   Healthy Living </vt:lpstr>
      <vt:lpstr>Transition Pack Contents</vt:lpstr>
      <vt:lpstr>PowerPoint Presentation</vt:lpstr>
      <vt:lpstr>Awareness</vt:lpstr>
      <vt:lpstr>Independence</vt:lpstr>
      <vt:lpstr>Creativity</vt:lpstr>
      <vt:lpstr>Empathy</vt:lpstr>
      <vt:lpstr>Collaboration</vt:lpstr>
      <vt:lpstr>Resilience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Mac</dc:creator>
  <cp:lastModifiedBy>Mick Cowland</cp:lastModifiedBy>
  <cp:revision>39</cp:revision>
  <dcterms:created xsi:type="dcterms:W3CDTF">2014-09-22T20:40:35Z</dcterms:created>
  <dcterms:modified xsi:type="dcterms:W3CDTF">2020-06-24T12:21:21Z</dcterms:modified>
</cp:coreProperties>
</file>